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8"/>
  </p:notesMasterIdLst>
  <p:handoutMasterIdLst>
    <p:handoutMasterId r:id="rId9"/>
  </p:handoutMasterIdLst>
  <p:sldIdLst>
    <p:sldId id="257" r:id="rId2"/>
    <p:sldId id="279" r:id="rId3"/>
    <p:sldId id="259" r:id="rId4"/>
    <p:sldId id="277" r:id="rId5"/>
    <p:sldId id="276" r:id="rId6"/>
    <p:sldId id="269" r:id="rId7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10" autoAdjust="0"/>
    <p:restoredTop sz="87022" autoAdjust="0"/>
  </p:normalViewPr>
  <p:slideViewPr>
    <p:cSldViewPr snapToGrid="0">
      <p:cViewPr>
        <p:scale>
          <a:sx n="75" d="100"/>
          <a:sy n="75" d="100"/>
        </p:scale>
        <p:origin x="907" y="77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5">
  <dgm:title val=""/>
  <dgm:desc val=""/>
  <dgm:catLst>
    <dgm:cat type="accent2" pri="11500"/>
  </dgm:catLst>
  <dgm:styleLbl name="node0">
    <dgm:fillClrLst meth="cycle">
      <a:schemeClr val="accent2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alpha val="90000"/>
      </a:schemeClr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alpha val="90000"/>
      </a:schemeClr>
      <a:schemeClr val="accent2">
        <a:alpha val="5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/>
    <dgm:txEffectClrLst/>
  </dgm:styleLbl>
  <dgm:styleLbl name="lnNode1">
    <dgm:fillClrLst>
      <a:schemeClr val="accent2">
        <a:shade val="90000"/>
      </a:schemeClr>
      <a:schemeClr val="accent2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  <a:alpha val="90000"/>
      </a:schemeClr>
      <a:schemeClr val="accent2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>
      <a:schemeClr val="accent2">
        <a:shade val="90000"/>
      </a:schemeClr>
      <a:schemeClr val="accent2">
        <a:tint val="50000"/>
      </a:schemeClr>
    </dgm:fillClrLst>
    <dgm:linClrLst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alpha val="90000"/>
      </a:schemeClr>
      <a:schemeClr val="accent2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alpha val="90000"/>
        <a:tint val="40000"/>
      </a:schemeClr>
      <a:schemeClr val="accent2">
        <a:alpha val="5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815899-FCD7-4989-A276-752C6F38FB39}" type="doc">
      <dgm:prSet loTypeId="urn:microsoft.com/office/officeart/2009/3/layout/IncreasingArrowsProcess" loCatId="process" qsTypeId="urn:microsoft.com/office/officeart/2005/8/quickstyle/simple1" qsCatId="simple" csTypeId="urn:microsoft.com/office/officeart/2005/8/colors/accent2_5" csCatId="accent2" phldr="1"/>
      <dgm:spPr/>
      <dgm:t>
        <a:bodyPr/>
        <a:lstStyle/>
        <a:p>
          <a:endParaRPr lang="zh-CN" altLang="en-US"/>
        </a:p>
      </dgm:t>
    </dgm:pt>
    <dgm:pt modelId="{6B0870AA-2599-4133-9EC1-A336AEC99A61}">
      <dgm:prSet phldrT="[文本]" custT="1"/>
      <dgm:spPr/>
      <dgm:t>
        <a:bodyPr/>
        <a:lstStyle/>
        <a:p>
          <a:r>
            <a:rPr lang="zh-CN" altLang="en-US" sz="2400" b="1" dirty="0"/>
            <a:t>开放平台</a:t>
          </a:r>
        </a:p>
      </dgm:t>
    </dgm:pt>
    <dgm:pt modelId="{3B09A3CE-3322-4D2A-9737-2DF2339F2A45}" type="parTrans" cxnId="{57A7510D-D827-49A2-89A2-8B4C3E07110A}">
      <dgm:prSet/>
      <dgm:spPr/>
      <dgm:t>
        <a:bodyPr/>
        <a:lstStyle/>
        <a:p>
          <a:endParaRPr lang="zh-CN" altLang="en-US"/>
        </a:p>
      </dgm:t>
    </dgm:pt>
    <dgm:pt modelId="{669A8959-331F-49D9-949B-D66A5381C689}" type="sibTrans" cxnId="{57A7510D-D827-49A2-89A2-8B4C3E07110A}">
      <dgm:prSet/>
      <dgm:spPr/>
      <dgm:t>
        <a:bodyPr/>
        <a:lstStyle/>
        <a:p>
          <a:endParaRPr lang="zh-CN" altLang="en-US"/>
        </a:p>
      </dgm:t>
    </dgm:pt>
    <dgm:pt modelId="{A1080B5B-59A5-49BD-A03D-09E34922B1A0}">
      <dgm:prSet phldrT="[文本]" custT="1"/>
      <dgm:spPr/>
      <dgm:t>
        <a:bodyPr/>
        <a:lstStyle/>
        <a:p>
          <a:pPr>
            <a:buFont typeface="Wingdings" panose="05000000000000000000" pitchFamily="2" charset="2"/>
            <a:buChar char="l"/>
          </a:pPr>
          <a:r>
            <a:rPr lang="en-US" altLang="zh-CN" sz="1600" b="1" dirty="0"/>
            <a:t>· </a:t>
          </a:r>
          <a:r>
            <a:rPr lang="en-US" altLang="zh-CN" sz="1600" dirty="0"/>
            <a:t>SNC8600</a:t>
          </a:r>
          <a:r>
            <a:rPr lang="zh-CN" altLang="en-US" sz="1600" dirty="0"/>
            <a:t>是一颗</a:t>
          </a:r>
          <a:r>
            <a:rPr lang="en-US" altLang="zh-CN" sz="1600" dirty="0"/>
            <a:t>32</a:t>
          </a:r>
          <a:r>
            <a:rPr lang="zh-CN" altLang="en-US" sz="1600" dirty="0"/>
            <a:t>位高性能</a:t>
          </a:r>
          <a:r>
            <a:rPr lang="en-US" altLang="zh-CN" sz="1600" dirty="0"/>
            <a:t>SoC</a:t>
          </a:r>
          <a:r>
            <a:rPr lang="zh-CN" altLang="en-US" sz="1600" dirty="0"/>
            <a:t>，基于此，我们建立了开放的</a:t>
          </a:r>
          <a:r>
            <a:rPr lang="en-US" altLang="zh-CN" sz="1600" dirty="0"/>
            <a:t>SDK</a:t>
          </a:r>
          <a:r>
            <a:rPr lang="zh-CN" altLang="en-US" sz="1600" dirty="0"/>
            <a:t>软硬件开发套件</a:t>
          </a:r>
        </a:p>
      </dgm:t>
    </dgm:pt>
    <dgm:pt modelId="{6ED0D389-0633-4962-96D8-B2A578EE49FF}" type="parTrans" cxnId="{F7BD9DCD-970D-4AE7-B276-ECD8A074002D}">
      <dgm:prSet/>
      <dgm:spPr/>
      <dgm:t>
        <a:bodyPr/>
        <a:lstStyle/>
        <a:p>
          <a:endParaRPr lang="zh-CN" altLang="en-US"/>
        </a:p>
      </dgm:t>
    </dgm:pt>
    <dgm:pt modelId="{506CFE8C-F204-493A-B2E7-D38819B8425F}" type="sibTrans" cxnId="{F7BD9DCD-970D-4AE7-B276-ECD8A074002D}">
      <dgm:prSet/>
      <dgm:spPr/>
      <dgm:t>
        <a:bodyPr/>
        <a:lstStyle/>
        <a:p>
          <a:endParaRPr lang="zh-CN" altLang="en-US"/>
        </a:p>
      </dgm:t>
    </dgm:pt>
    <dgm:pt modelId="{5279C6E8-EE01-4354-AD49-323D0E114EC9}">
      <dgm:prSet phldrT="[文本]" custT="1"/>
      <dgm:spPr/>
      <dgm:t>
        <a:bodyPr/>
        <a:lstStyle/>
        <a:p>
          <a:r>
            <a:rPr lang="zh-CN" altLang="en-US" sz="2400" b="1" dirty="0"/>
            <a:t>前端语音处理</a:t>
          </a:r>
        </a:p>
      </dgm:t>
    </dgm:pt>
    <dgm:pt modelId="{302F2074-B1DF-494C-93AF-4EAD9EC7DED5}" type="parTrans" cxnId="{1D73E43E-B76D-42E6-AD5A-B3BC22E85738}">
      <dgm:prSet/>
      <dgm:spPr/>
      <dgm:t>
        <a:bodyPr/>
        <a:lstStyle/>
        <a:p>
          <a:endParaRPr lang="zh-CN" altLang="en-US"/>
        </a:p>
      </dgm:t>
    </dgm:pt>
    <dgm:pt modelId="{5DA67E1F-B1BF-480B-8834-66F87D9F0D64}" type="sibTrans" cxnId="{1D73E43E-B76D-42E6-AD5A-B3BC22E85738}">
      <dgm:prSet/>
      <dgm:spPr/>
      <dgm:t>
        <a:bodyPr/>
        <a:lstStyle/>
        <a:p>
          <a:endParaRPr lang="zh-CN" altLang="en-US"/>
        </a:p>
      </dgm:t>
    </dgm:pt>
    <dgm:pt modelId="{D9D90EB5-AC03-4F34-ADD3-4739F10610C5}">
      <dgm:prSet phldrT="[文本]" custT="1"/>
      <dgm:spPr/>
      <dgm:t>
        <a:bodyPr/>
        <a:lstStyle/>
        <a:p>
          <a:r>
            <a:rPr lang="en-US" altLang="zh-CN" sz="1600" b="1" dirty="0"/>
            <a:t>· </a:t>
          </a:r>
          <a:r>
            <a:rPr lang="en-US" altLang="zh-CN" sz="1600" dirty="0"/>
            <a:t>SNC8600</a:t>
          </a:r>
          <a:r>
            <a:rPr lang="zh-CN" altLang="en-US" sz="1600" dirty="0"/>
            <a:t>具备多路麦克风输入接口，适用于各类前端语音信号处理</a:t>
          </a:r>
          <a:endParaRPr lang="en-US" altLang="zh-CN" sz="1600" dirty="0"/>
        </a:p>
        <a:p>
          <a:endParaRPr lang="en-US" altLang="zh-CN" sz="1600" dirty="0"/>
        </a:p>
        <a:p>
          <a:r>
            <a:rPr lang="en-US" altLang="zh-CN" sz="1400" dirty="0"/>
            <a:t>  - </a:t>
          </a:r>
          <a:r>
            <a:rPr lang="zh-CN" altLang="en-US" sz="1400" dirty="0"/>
            <a:t>单麦应用：便携式扩音器、步话机</a:t>
          </a:r>
          <a:r>
            <a:rPr lang="en-US" altLang="zh-CN" sz="1400" dirty="0"/>
            <a:t>…</a:t>
          </a:r>
        </a:p>
        <a:p>
          <a:r>
            <a:rPr lang="en-US" altLang="zh-CN" sz="1400" dirty="0"/>
            <a:t>  - </a:t>
          </a:r>
          <a:r>
            <a:rPr lang="zh-CN" altLang="en-US" sz="1400" dirty="0"/>
            <a:t>双麦应用：</a:t>
          </a:r>
          <a:r>
            <a:rPr lang="en-US" altLang="zh-CN" sz="1400" dirty="0"/>
            <a:t>ENC</a:t>
          </a:r>
          <a:r>
            <a:rPr lang="zh-CN" altLang="en-US" sz="1400" dirty="0"/>
            <a:t>超强降噪耳机</a:t>
          </a:r>
          <a:endParaRPr lang="en-US" altLang="zh-CN" sz="1400" dirty="0"/>
        </a:p>
        <a:p>
          <a:r>
            <a:rPr lang="en-US" altLang="zh-CN" sz="1400" dirty="0"/>
            <a:t>  - </a:t>
          </a:r>
          <a:r>
            <a:rPr lang="zh-CN" altLang="en-US" sz="1400" dirty="0"/>
            <a:t>麦阵列应用：商显智慧屏、会议音箱</a:t>
          </a:r>
          <a:r>
            <a:rPr lang="en-US" altLang="zh-CN" sz="1400" dirty="0"/>
            <a:t>…</a:t>
          </a:r>
        </a:p>
        <a:p>
          <a:r>
            <a:rPr lang="en-US" altLang="zh-CN" sz="1400" dirty="0"/>
            <a:t>  - </a:t>
          </a:r>
          <a:r>
            <a:rPr lang="zh-CN" altLang="en-US" sz="1400" dirty="0"/>
            <a:t>其他：辅听耳机</a:t>
          </a:r>
        </a:p>
      </dgm:t>
    </dgm:pt>
    <dgm:pt modelId="{6E7AFA11-B5E6-400B-A466-DB1E215ABA17}" type="parTrans" cxnId="{D9956283-EAF9-4D9D-9796-5BDA5FEFBF0A}">
      <dgm:prSet/>
      <dgm:spPr/>
      <dgm:t>
        <a:bodyPr/>
        <a:lstStyle/>
        <a:p>
          <a:endParaRPr lang="zh-CN" altLang="en-US"/>
        </a:p>
      </dgm:t>
    </dgm:pt>
    <dgm:pt modelId="{F510D654-C6D2-470B-AE20-7A7EA198EB87}" type="sibTrans" cxnId="{D9956283-EAF9-4D9D-9796-5BDA5FEFBF0A}">
      <dgm:prSet/>
      <dgm:spPr/>
      <dgm:t>
        <a:bodyPr/>
        <a:lstStyle/>
        <a:p>
          <a:endParaRPr lang="zh-CN" altLang="en-US"/>
        </a:p>
      </dgm:t>
    </dgm:pt>
    <dgm:pt modelId="{24C68A0B-BFF8-4C00-8E90-5611655A3559}">
      <dgm:prSet phldrT="[文本]" custT="1"/>
      <dgm:spPr/>
      <dgm:t>
        <a:bodyPr/>
        <a:lstStyle/>
        <a:p>
          <a:r>
            <a:rPr lang="zh-CN" altLang="en-US" sz="2400" b="1" dirty="0"/>
            <a:t>后端音效处理</a:t>
          </a:r>
        </a:p>
      </dgm:t>
    </dgm:pt>
    <dgm:pt modelId="{1995063C-DB86-42F4-B039-45E2C568040D}" type="parTrans" cxnId="{A960E1C4-4112-423C-8DFC-3A72FD02CA1D}">
      <dgm:prSet/>
      <dgm:spPr/>
      <dgm:t>
        <a:bodyPr/>
        <a:lstStyle/>
        <a:p>
          <a:endParaRPr lang="zh-CN" altLang="en-US"/>
        </a:p>
      </dgm:t>
    </dgm:pt>
    <dgm:pt modelId="{D0CD32BD-F3EC-43E1-BF2C-3D9B45ED41AD}" type="sibTrans" cxnId="{A960E1C4-4112-423C-8DFC-3A72FD02CA1D}">
      <dgm:prSet/>
      <dgm:spPr/>
      <dgm:t>
        <a:bodyPr/>
        <a:lstStyle/>
        <a:p>
          <a:endParaRPr lang="zh-CN" altLang="en-US"/>
        </a:p>
      </dgm:t>
    </dgm:pt>
    <dgm:pt modelId="{5BAFA01F-B68D-442E-9973-C4D6D814338E}">
      <dgm:prSet phldrT="[文本]" custT="1"/>
      <dgm:spPr/>
      <dgm:t>
        <a:bodyPr/>
        <a:lstStyle/>
        <a:p>
          <a:r>
            <a:rPr lang="en-US" altLang="zh-CN" sz="1800" b="1" dirty="0"/>
            <a:t>· </a:t>
          </a:r>
          <a:r>
            <a:rPr lang="zh-CN" altLang="en-US" sz="1600" dirty="0"/>
            <a:t>基于</a:t>
          </a:r>
          <a:r>
            <a:rPr lang="en-US" altLang="zh-CN" sz="1600" dirty="0"/>
            <a:t>SNC8600</a:t>
          </a:r>
          <a:r>
            <a:rPr lang="zh-CN" altLang="en-US" sz="1600" dirty="0"/>
            <a:t>的</a:t>
          </a:r>
          <a:r>
            <a:rPr lang="en-US" altLang="zh-CN" sz="1600" dirty="0"/>
            <a:t>HiFi3 DSP</a:t>
          </a:r>
          <a:r>
            <a:rPr lang="zh-CN" altLang="en-US" sz="1600" dirty="0"/>
            <a:t>内核及高性能模数接口，展开了对后端音效处理的中长期开发和投入</a:t>
          </a:r>
          <a:endParaRPr lang="en-US" altLang="zh-CN" sz="1600" dirty="0"/>
        </a:p>
        <a:p>
          <a:endParaRPr lang="en-US" altLang="zh-CN" sz="1600" dirty="0"/>
        </a:p>
        <a:p>
          <a:r>
            <a:rPr lang="en-US" altLang="zh-CN" sz="1400" dirty="0"/>
            <a:t>  - </a:t>
          </a:r>
          <a:r>
            <a:rPr lang="zh-CN" altLang="en-US" sz="1400" dirty="0"/>
            <a:t>音箱音效处理器：便携式音箱、家用消费类音箱</a:t>
          </a:r>
          <a:endParaRPr lang="en-US" altLang="zh-CN" sz="1400" dirty="0"/>
        </a:p>
        <a:p>
          <a:r>
            <a:rPr lang="en-US" altLang="zh-CN" sz="1400" dirty="0"/>
            <a:t>  - </a:t>
          </a:r>
          <a:r>
            <a:rPr lang="zh-CN" altLang="en-US" sz="1400" dirty="0"/>
            <a:t>卡拉</a:t>
          </a:r>
          <a:r>
            <a:rPr lang="en-US" altLang="zh-CN" sz="1400" dirty="0"/>
            <a:t>OK</a:t>
          </a:r>
          <a:r>
            <a:rPr lang="zh-CN" altLang="en-US" sz="1400" dirty="0"/>
            <a:t>音效处理器：在研中</a:t>
          </a:r>
          <a:endParaRPr lang="en-US" altLang="zh-CN" sz="1400" dirty="0"/>
        </a:p>
        <a:p>
          <a:r>
            <a:rPr lang="en-US" altLang="zh-CN" sz="1400" dirty="0"/>
            <a:t>  - </a:t>
          </a:r>
          <a:r>
            <a:rPr lang="zh-CN" altLang="en-US" sz="1400" dirty="0"/>
            <a:t>直播声卡音效处理器：在研中</a:t>
          </a:r>
          <a:endParaRPr lang="zh-CN" altLang="en-US" sz="1600" dirty="0"/>
        </a:p>
      </dgm:t>
    </dgm:pt>
    <dgm:pt modelId="{BD9B3874-8AE5-4D48-ACE3-5671FEDC9E41}" type="parTrans" cxnId="{2E95144A-BB9C-416D-9FD9-9C23142AB0D0}">
      <dgm:prSet/>
      <dgm:spPr/>
      <dgm:t>
        <a:bodyPr/>
        <a:lstStyle/>
        <a:p>
          <a:endParaRPr lang="zh-CN" altLang="en-US"/>
        </a:p>
      </dgm:t>
    </dgm:pt>
    <dgm:pt modelId="{A0086315-FD25-421A-AE83-011B443E8AFD}" type="sibTrans" cxnId="{2E95144A-BB9C-416D-9FD9-9C23142AB0D0}">
      <dgm:prSet/>
      <dgm:spPr/>
      <dgm:t>
        <a:bodyPr/>
        <a:lstStyle/>
        <a:p>
          <a:endParaRPr lang="zh-CN" altLang="en-US"/>
        </a:p>
      </dgm:t>
    </dgm:pt>
    <dgm:pt modelId="{1AAA409E-B093-4CCC-8353-BB89BBC98877}">
      <dgm:prSet custT="1"/>
      <dgm:spPr/>
      <dgm:t>
        <a:bodyPr/>
        <a:lstStyle/>
        <a:p>
          <a:r>
            <a:rPr lang="en-US" altLang="zh-CN" sz="1600" b="1" dirty="0"/>
            <a:t>· </a:t>
          </a:r>
          <a:r>
            <a:rPr lang="zh-CN" altLang="en-US" sz="1600" dirty="0"/>
            <a:t>向众多下游开发商和第三方算法合作公司，提供</a:t>
          </a:r>
          <a:r>
            <a:rPr lang="en-US" altLang="zh-CN" sz="1600" dirty="0"/>
            <a:t>SNC8600</a:t>
          </a:r>
          <a:r>
            <a:rPr lang="zh-CN" altLang="en-US" sz="1600" dirty="0"/>
            <a:t> 二次开发支持</a:t>
          </a:r>
          <a:endParaRPr lang="en-US" altLang="zh-CN" sz="1600" dirty="0"/>
        </a:p>
        <a:p>
          <a:endParaRPr lang="en-US" altLang="zh-CN" sz="1600" dirty="0"/>
        </a:p>
        <a:p>
          <a:r>
            <a:rPr lang="en-US" altLang="zh-CN" sz="1400" dirty="0"/>
            <a:t>  - SDK</a:t>
          </a:r>
          <a:r>
            <a:rPr lang="zh-CN" altLang="en-US" sz="1400" dirty="0"/>
            <a:t>软件开发环境：已完成</a:t>
          </a:r>
          <a:endParaRPr lang="en-US" altLang="zh-CN" sz="1400" dirty="0"/>
        </a:p>
        <a:p>
          <a:r>
            <a:rPr lang="en-US" altLang="zh-CN" sz="1400" dirty="0"/>
            <a:t>  - SDK</a:t>
          </a:r>
          <a:r>
            <a:rPr lang="zh-CN" altLang="en-US" sz="1400" dirty="0"/>
            <a:t>硬件开发平台：已完成</a:t>
          </a:r>
          <a:endParaRPr lang="en-US" altLang="zh-CN" sz="1400" dirty="0"/>
        </a:p>
        <a:p>
          <a:r>
            <a:rPr lang="en-US" altLang="zh-CN" sz="1400" dirty="0"/>
            <a:t>  - </a:t>
          </a:r>
          <a:r>
            <a:rPr lang="zh-CN" altLang="en-US" sz="1400" dirty="0"/>
            <a:t>下游方案商：已陆续接入</a:t>
          </a:r>
          <a:endParaRPr lang="en-US" altLang="zh-CN" sz="1400" dirty="0"/>
        </a:p>
        <a:p>
          <a:r>
            <a:rPr lang="en-US" altLang="zh-CN" sz="1400" dirty="0"/>
            <a:t>  - </a:t>
          </a:r>
          <a:r>
            <a:rPr lang="zh-CN" altLang="en-US" sz="1400" dirty="0"/>
            <a:t>算法第三方：已陆续接入</a:t>
          </a:r>
          <a:endParaRPr lang="zh-CN" altLang="en-US" sz="1600" dirty="0"/>
        </a:p>
      </dgm:t>
    </dgm:pt>
    <dgm:pt modelId="{AF5E1066-E431-4369-B4F7-F88EE19D9DDD}" type="parTrans" cxnId="{A1B9805B-BD6D-4D07-9F0B-EF895A92C2C0}">
      <dgm:prSet/>
      <dgm:spPr/>
      <dgm:t>
        <a:bodyPr/>
        <a:lstStyle/>
        <a:p>
          <a:endParaRPr lang="zh-CN" altLang="en-US"/>
        </a:p>
      </dgm:t>
    </dgm:pt>
    <dgm:pt modelId="{E39B72DC-8527-4FD3-A775-282B20D6A79E}" type="sibTrans" cxnId="{A1B9805B-BD6D-4D07-9F0B-EF895A92C2C0}">
      <dgm:prSet/>
      <dgm:spPr/>
      <dgm:t>
        <a:bodyPr/>
        <a:lstStyle/>
        <a:p>
          <a:endParaRPr lang="zh-CN" altLang="en-US"/>
        </a:p>
      </dgm:t>
    </dgm:pt>
    <dgm:pt modelId="{0D221ADD-2045-45A9-B86A-EF992D44FFD6}" type="pres">
      <dgm:prSet presAssocID="{53815899-FCD7-4989-A276-752C6F38FB39}" presName="Name0" presStyleCnt="0">
        <dgm:presLayoutVars>
          <dgm:chMax val="5"/>
          <dgm:chPref val="5"/>
          <dgm:dir/>
          <dgm:animLvl val="lvl"/>
        </dgm:presLayoutVars>
      </dgm:prSet>
      <dgm:spPr/>
    </dgm:pt>
    <dgm:pt modelId="{2A928D0F-733B-47DB-934C-48FC58216AA6}" type="pres">
      <dgm:prSet presAssocID="{6B0870AA-2599-4133-9EC1-A336AEC99A61}" presName="parentText1" presStyleLbl="node1" presStyleIdx="0" presStyleCnt="3" custScaleY="85968" custLinFactNeighborX="-306">
        <dgm:presLayoutVars>
          <dgm:chMax/>
          <dgm:chPref val="3"/>
          <dgm:bulletEnabled val="1"/>
        </dgm:presLayoutVars>
      </dgm:prSet>
      <dgm:spPr/>
    </dgm:pt>
    <dgm:pt modelId="{02AEE365-5142-4303-9CE5-75844F84260E}" type="pres">
      <dgm:prSet presAssocID="{6B0870AA-2599-4133-9EC1-A336AEC99A61}" presName="childText1" presStyleLbl="solidAlignAcc1" presStyleIdx="0" presStyleCnt="3" custScaleX="96976" custScaleY="114390" custLinFactNeighborX="-1985" custLinFactNeighborY="3993">
        <dgm:presLayoutVars>
          <dgm:chMax val="0"/>
          <dgm:chPref val="0"/>
          <dgm:bulletEnabled val="1"/>
        </dgm:presLayoutVars>
      </dgm:prSet>
      <dgm:spPr/>
    </dgm:pt>
    <dgm:pt modelId="{779ED528-2D68-4ED2-92F5-0404A635980C}" type="pres">
      <dgm:prSet presAssocID="{5279C6E8-EE01-4354-AD49-323D0E114EC9}" presName="parentText2" presStyleLbl="node1" presStyleIdx="1" presStyleCnt="3" custScaleX="101112" custScaleY="82291" custLinFactNeighborX="-1176" custLinFactNeighborY="-9100">
        <dgm:presLayoutVars>
          <dgm:chMax/>
          <dgm:chPref val="3"/>
          <dgm:bulletEnabled val="1"/>
        </dgm:presLayoutVars>
      </dgm:prSet>
      <dgm:spPr/>
    </dgm:pt>
    <dgm:pt modelId="{A6E13F40-DC2C-4C3F-BE78-5FD16C393347}" type="pres">
      <dgm:prSet presAssocID="{5279C6E8-EE01-4354-AD49-323D0E114EC9}" presName="childText2" presStyleLbl="solidAlignAcc1" presStyleIdx="1" presStyleCnt="3" custScaleX="102018" custScaleY="112848" custLinFactNeighborX="-2647" custLinFactNeighborY="-1815">
        <dgm:presLayoutVars>
          <dgm:chMax val="0"/>
          <dgm:chPref val="0"/>
          <dgm:bulletEnabled val="1"/>
        </dgm:presLayoutVars>
      </dgm:prSet>
      <dgm:spPr/>
    </dgm:pt>
    <dgm:pt modelId="{5DF44D65-E748-42B2-B279-75968E41FB68}" type="pres">
      <dgm:prSet presAssocID="{24C68A0B-BFF8-4C00-8E90-5611655A3559}" presName="parentText3" presStyleLbl="node1" presStyleIdx="2" presStyleCnt="3" custScaleY="80536" custLinFactNeighborX="-1590" custLinFactNeighborY="-14959">
        <dgm:presLayoutVars>
          <dgm:chMax/>
          <dgm:chPref val="3"/>
          <dgm:bulletEnabled val="1"/>
        </dgm:presLayoutVars>
      </dgm:prSet>
      <dgm:spPr/>
    </dgm:pt>
    <dgm:pt modelId="{E34238B9-9831-4187-9D01-F22738504242}" type="pres">
      <dgm:prSet presAssocID="{24C68A0B-BFF8-4C00-8E90-5611655A3559}" presName="childText3" presStyleLbl="solidAlignAcc1" presStyleIdx="2" presStyleCnt="3" custScaleX="105228" custScaleY="112629" custLinFactNeighborX="993" custLinFactNeighborY="-5532">
        <dgm:presLayoutVars>
          <dgm:chMax val="0"/>
          <dgm:chPref val="0"/>
          <dgm:bulletEnabled val="1"/>
        </dgm:presLayoutVars>
      </dgm:prSet>
      <dgm:spPr/>
    </dgm:pt>
  </dgm:ptLst>
  <dgm:cxnLst>
    <dgm:cxn modelId="{3DD7E809-1ED1-4FB8-A57E-AC12E1F2A316}" type="presOf" srcId="{24C68A0B-BFF8-4C00-8E90-5611655A3559}" destId="{5DF44D65-E748-42B2-B279-75968E41FB68}" srcOrd="0" destOrd="0" presId="urn:microsoft.com/office/officeart/2009/3/layout/IncreasingArrowsProcess"/>
    <dgm:cxn modelId="{57A7510D-D827-49A2-89A2-8B4C3E07110A}" srcId="{53815899-FCD7-4989-A276-752C6F38FB39}" destId="{6B0870AA-2599-4133-9EC1-A336AEC99A61}" srcOrd="0" destOrd="0" parTransId="{3B09A3CE-3322-4D2A-9737-2DF2339F2A45}" sibTransId="{669A8959-331F-49D9-949B-D66A5381C689}"/>
    <dgm:cxn modelId="{8B447031-A5A7-43B7-9E10-EC428899DBC7}" type="presOf" srcId="{1AAA409E-B093-4CCC-8353-BB89BBC98877}" destId="{02AEE365-5142-4303-9CE5-75844F84260E}" srcOrd="0" destOrd="1" presId="urn:microsoft.com/office/officeart/2009/3/layout/IncreasingArrowsProcess"/>
    <dgm:cxn modelId="{0E3E2D3C-9F6E-4DCD-B56B-C3FD0E89D2D9}" type="presOf" srcId="{53815899-FCD7-4989-A276-752C6F38FB39}" destId="{0D221ADD-2045-45A9-B86A-EF992D44FFD6}" srcOrd="0" destOrd="0" presId="urn:microsoft.com/office/officeart/2009/3/layout/IncreasingArrowsProcess"/>
    <dgm:cxn modelId="{1D73E43E-B76D-42E6-AD5A-B3BC22E85738}" srcId="{53815899-FCD7-4989-A276-752C6F38FB39}" destId="{5279C6E8-EE01-4354-AD49-323D0E114EC9}" srcOrd="1" destOrd="0" parTransId="{302F2074-B1DF-494C-93AF-4EAD9EC7DED5}" sibTransId="{5DA67E1F-B1BF-480B-8834-66F87D9F0D64}"/>
    <dgm:cxn modelId="{A1B9805B-BD6D-4D07-9F0B-EF895A92C2C0}" srcId="{6B0870AA-2599-4133-9EC1-A336AEC99A61}" destId="{1AAA409E-B093-4CCC-8353-BB89BBC98877}" srcOrd="1" destOrd="0" parTransId="{AF5E1066-E431-4369-B4F7-F88EE19D9DDD}" sibTransId="{E39B72DC-8527-4FD3-A775-282B20D6A79E}"/>
    <dgm:cxn modelId="{6068B341-777F-4C38-9411-25967A7E5F1C}" type="presOf" srcId="{D9D90EB5-AC03-4F34-ADD3-4739F10610C5}" destId="{A6E13F40-DC2C-4C3F-BE78-5FD16C393347}" srcOrd="0" destOrd="0" presId="urn:microsoft.com/office/officeart/2009/3/layout/IncreasingArrowsProcess"/>
    <dgm:cxn modelId="{2E95144A-BB9C-416D-9FD9-9C23142AB0D0}" srcId="{24C68A0B-BFF8-4C00-8E90-5611655A3559}" destId="{5BAFA01F-B68D-442E-9973-C4D6D814338E}" srcOrd="0" destOrd="0" parTransId="{BD9B3874-8AE5-4D48-ACE3-5671FEDC9E41}" sibTransId="{A0086315-FD25-421A-AE83-011B443E8AFD}"/>
    <dgm:cxn modelId="{64797459-FFFD-4099-B2E7-58CFE1E87B37}" type="presOf" srcId="{6B0870AA-2599-4133-9EC1-A336AEC99A61}" destId="{2A928D0F-733B-47DB-934C-48FC58216AA6}" srcOrd="0" destOrd="0" presId="urn:microsoft.com/office/officeart/2009/3/layout/IncreasingArrowsProcess"/>
    <dgm:cxn modelId="{D9956283-EAF9-4D9D-9796-5BDA5FEFBF0A}" srcId="{5279C6E8-EE01-4354-AD49-323D0E114EC9}" destId="{D9D90EB5-AC03-4F34-ADD3-4739F10610C5}" srcOrd="0" destOrd="0" parTransId="{6E7AFA11-B5E6-400B-A466-DB1E215ABA17}" sibTransId="{F510D654-C6D2-470B-AE20-7A7EA198EB87}"/>
    <dgm:cxn modelId="{392F6294-CE98-46C4-8C1E-C08848C42788}" type="presOf" srcId="{5279C6E8-EE01-4354-AD49-323D0E114EC9}" destId="{779ED528-2D68-4ED2-92F5-0404A635980C}" srcOrd="0" destOrd="0" presId="urn:microsoft.com/office/officeart/2009/3/layout/IncreasingArrowsProcess"/>
    <dgm:cxn modelId="{9778A1A5-BEA6-4876-B587-93AC8FAC2D21}" type="presOf" srcId="{A1080B5B-59A5-49BD-A03D-09E34922B1A0}" destId="{02AEE365-5142-4303-9CE5-75844F84260E}" srcOrd="0" destOrd="0" presId="urn:microsoft.com/office/officeart/2009/3/layout/IncreasingArrowsProcess"/>
    <dgm:cxn modelId="{CDA5E5C3-BAA5-436A-A758-2ACCD9B1E87A}" type="presOf" srcId="{5BAFA01F-B68D-442E-9973-C4D6D814338E}" destId="{E34238B9-9831-4187-9D01-F22738504242}" srcOrd="0" destOrd="0" presId="urn:microsoft.com/office/officeart/2009/3/layout/IncreasingArrowsProcess"/>
    <dgm:cxn modelId="{A960E1C4-4112-423C-8DFC-3A72FD02CA1D}" srcId="{53815899-FCD7-4989-A276-752C6F38FB39}" destId="{24C68A0B-BFF8-4C00-8E90-5611655A3559}" srcOrd="2" destOrd="0" parTransId="{1995063C-DB86-42F4-B039-45E2C568040D}" sibTransId="{D0CD32BD-F3EC-43E1-BF2C-3D9B45ED41AD}"/>
    <dgm:cxn modelId="{F7BD9DCD-970D-4AE7-B276-ECD8A074002D}" srcId="{6B0870AA-2599-4133-9EC1-A336AEC99A61}" destId="{A1080B5B-59A5-49BD-A03D-09E34922B1A0}" srcOrd="0" destOrd="0" parTransId="{6ED0D389-0633-4962-96D8-B2A578EE49FF}" sibTransId="{506CFE8C-F204-493A-B2E7-D38819B8425F}"/>
    <dgm:cxn modelId="{2B78B3A5-1CDB-4310-BA3C-88D963801CB4}" type="presParOf" srcId="{0D221ADD-2045-45A9-B86A-EF992D44FFD6}" destId="{2A928D0F-733B-47DB-934C-48FC58216AA6}" srcOrd="0" destOrd="0" presId="urn:microsoft.com/office/officeart/2009/3/layout/IncreasingArrowsProcess"/>
    <dgm:cxn modelId="{F928B3FF-DC2F-4790-9C4C-847A560EF3EC}" type="presParOf" srcId="{0D221ADD-2045-45A9-B86A-EF992D44FFD6}" destId="{02AEE365-5142-4303-9CE5-75844F84260E}" srcOrd="1" destOrd="0" presId="urn:microsoft.com/office/officeart/2009/3/layout/IncreasingArrowsProcess"/>
    <dgm:cxn modelId="{57962BDD-5AA5-4950-9620-F56E50B56AAE}" type="presParOf" srcId="{0D221ADD-2045-45A9-B86A-EF992D44FFD6}" destId="{779ED528-2D68-4ED2-92F5-0404A635980C}" srcOrd="2" destOrd="0" presId="urn:microsoft.com/office/officeart/2009/3/layout/IncreasingArrowsProcess"/>
    <dgm:cxn modelId="{FD3BB047-AC37-4467-9F97-B5950A87800F}" type="presParOf" srcId="{0D221ADD-2045-45A9-B86A-EF992D44FFD6}" destId="{A6E13F40-DC2C-4C3F-BE78-5FD16C393347}" srcOrd="3" destOrd="0" presId="urn:microsoft.com/office/officeart/2009/3/layout/IncreasingArrowsProcess"/>
    <dgm:cxn modelId="{938F9473-819B-478E-B200-9BA21529957B}" type="presParOf" srcId="{0D221ADD-2045-45A9-B86A-EF992D44FFD6}" destId="{5DF44D65-E748-42B2-B279-75968E41FB68}" srcOrd="4" destOrd="0" presId="urn:microsoft.com/office/officeart/2009/3/layout/IncreasingArrowsProcess"/>
    <dgm:cxn modelId="{9B814F03-67C8-4545-8AFA-94809D7CD1C1}" type="presParOf" srcId="{0D221ADD-2045-45A9-B86A-EF992D44FFD6}" destId="{E34238B9-9831-4187-9D01-F22738504242}" srcOrd="5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9F626F1-3C7E-4AB1-887B-411AF0DAF4FA}" type="doc">
      <dgm:prSet loTypeId="urn:microsoft.com/office/officeart/2005/8/layout/radial3" loCatId="relationship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6627FA14-D5B8-495A-81E7-03344D38CA23}">
      <dgm:prSet phldrT="[文本]" custT="1"/>
      <dgm:spPr/>
      <dgm:t>
        <a:bodyPr/>
        <a:lstStyle/>
        <a:p>
          <a:r>
            <a:rPr lang="zh-CN" altLang="en-US" sz="31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九音科技</a:t>
          </a:r>
          <a:endParaRPr lang="en-US" altLang="zh-CN" sz="31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r>
            <a:rPr lang="en-US" altLang="zh-CN" sz="2400" b="0" dirty="0">
              <a:effectLst/>
            </a:rPr>
            <a:t>SDK</a:t>
          </a:r>
          <a:r>
            <a:rPr lang="zh-CN" altLang="en-US" sz="2400" b="0" dirty="0">
              <a:effectLst/>
            </a:rPr>
            <a:t>开发套件</a:t>
          </a:r>
          <a:endParaRPr lang="zh-CN" altLang="en-US" sz="3100" b="0" dirty="0">
            <a:effectLst/>
          </a:endParaRPr>
        </a:p>
      </dgm:t>
    </dgm:pt>
    <dgm:pt modelId="{528F5D21-8232-4A2F-997B-A17E56BA39B6}" type="parTrans" cxnId="{6B60327D-872F-43AD-A860-C8509376A7BA}">
      <dgm:prSet/>
      <dgm:spPr/>
      <dgm:t>
        <a:bodyPr/>
        <a:lstStyle/>
        <a:p>
          <a:endParaRPr lang="zh-CN" altLang="en-US"/>
        </a:p>
      </dgm:t>
    </dgm:pt>
    <dgm:pt modelId="{A88E042D-0D26-4D35-B425-3157B8096B92}" type="sibTrans" cxnId="{6B60327D-872F-43AD-A860-C8509376A7BA}">
      <dgm:prSet/>
      <dgm:spPr/>
      <dgm:t>
        <a:bodyPr/>
        <a:lstStyle/>
        <a:p>
          <a:endParaRPr lang="zh-CN" altLang="en-US"/>
        </a:p>
      </dgm:t>
    </dgm:pt>
    <dgm:pt modelId="{77DDFB41-6171-4B9A-9C90-B795BB9DB0A4}">
      <dgm:prSet phldrT="[文本]" custT="1"/>
      <dgm:spPr/>
      <dgm:t>
        <a:bodyPr/>
        <a:lstStyle/>
        <a:p>
          <a:r>
            <a:rPr lang="zh-CN" altLang="en-US" sz="2000" i="1" dirty="0"/>
            <a:t>算法公司</a:t>
          </a:r>
          <a:endParaRPr lang="en-US" altLang="zh-CN" sz="2000" i="1" dirty="0"/>
        </a:p>
      </dgm:t>
    </dgm:pt>
    <dgm:pt modelId="{B0A9C027-CA00-45F9-AB12-430CBF596FCC}" type="parTrans" cxnId="{5BD1D8CB-9B24-4E3D-800B-DA75D8EE14BA}">
      <dgm:prSet/>
      <dgm:spPr/>
      <dgm:t>
        <a:bodyPr/>
        <a:lstStyle/>
        <a:p>
          <a:endParaRPr lang="zh-CN" altLang="en-US"/>
        </a:p>
      </dgm:t>
    </dgm:pt>
    <dgm:pt modelId="{AB35AB04-D818-4ECE-842F-F20FF767F605}" type="sibTrans" cxnId="{5BD1D8CB-9B24-4E3D-800B-DA75D8EE14BA}">
      <dgm:prSet/>
      <dgm:spPr/>
      <dgm:t>
        <a:bodyPr/>
        <a:lstStyle/>
        <a:p>
          <a:endParaRPr lang="zh-CN" altLang="en-US"/>
        </a:p>
      </dgm:t>
    </dgm:pt>
    <dgm:pt modelId="{CB90CC3E-4F46-4D69-A7F1-89E1DABB4066}">
      <dgm:prSet phldrT="[文本]" custT="1"/>
      <dgm:spPr/>
      <dgm:t>
        <a:bodyPr/>
        <a:lstStyle/>
        <a:p>
          <a:pPr algn="r"/>
          <a:r>
            <a:rPr lang="zh-CN" altLang="en-US" sz="2000" i="1" dirty="0"/>
            <a:t> 终端品牌</a:t>
          </a:r>
        </a:p>
      </dgm:t>
    </dgm:pt>
    <dgm:pt modelId="{E0213255-E073-4CC5-A68F-B71D868FD8EB}" type="parTrans" cxnId="{A760DCA7-58A4-494D-98CF-F08262977756}">
      <dgm:prSet/>
      <dgm:spPr/>
      <dgm:t>
        <a:bodyPr/>
        <a:lstStyle/>
        <a:p>
          <a:endParaRPr lang="zh-CN" altLang="en-US"/>
        </a:p>
      </dgm:t>
    </dgm:pt>
    <dgm:pt modelId="{C6963973-A398-4249-BEED-341D519BC7CB}" type="sibTrans" cxnId="{A760DCA7-58A4-494D-98CF-F08262977756}">
      <dgm:prSet/>
      <dgm:spPr/>
      <dgm:t>
        <a:bodyPr/>
        <a:lstStyle/>
        <a:p>
          <a:endParaRPr lang="zh-CN" altLang="en-US"/>
        </a:p>
      </dgm:t>
    </dgm:pt>
    <dgm:pt modelId="{2665B3C0-C391-4923-B97E-E360A7D2ED18}">
      <dgm:prSet phldrT="[文本]" custT="1"/>
      <dgm:spPr/>
      <dgm:t>
        <a:bodyPr/>
        <a:lstStyle/>
        <a:p>
          <a:endParaRPr lang="en-US" altLang="zh-CN" sz="2400" i="1" dirty="0"/>
        </a:p>
        <a:p>
          <a:r>
            <a:rPr lang="zh-CN" altLang="en-US" sz="2000" i="1" dirty="0"/>
            <a:t>代理商</a:t>
          </a:r>
        </a:p>
      </dgm:t>
    </dgm:pt>
    <dgm:pt modelId="{A2F83C55-A17B-41F9-A1F1-E4131D90D0BC}" type="parTrans" cxnId="{5463E301-2551-4A48-8C65-F0B020A98152}">
      <dgm:prSet/>
      <dgm:spPr/>
      <dgm:t>
        <a:bodyPr/>
        <a:lstStyle/>
        <a:p>
          <a:endParaRPr lang="zh-CN" altLang="en-US"/>
        </a:p>
      </dgm:t>
    </dgm:pt>
    <dgm:pt modelId="{BD639957-0C9E-4949-918D-66129C402562}" type="sibTrans" cxnId="{5463E301-2551-4A48-8C65-F0B020A98152}">
      <dgm:prSet/>
      <dgm:spPr/>
      <dgm:t>
        <a:bodyPr/>
        <a:lstStyle/>
        <a:p>
          <a:endParaRPr lang="zh-CN" altLang="en-US"/>
        </a:p>
      </dgm:t>
    </dgm:pt>
    <dgm:pt modelId="{377019FD-73BE-449E-8186-BF07F05ACC6C}">
      <dgm:prSet phldrT="[文本]" custT="1"/>
      <dgm:spPr/>
      <dgm:t>
        <a:bodyPr/>
        <a:lstStyle/>
        <a:p>
          <a:pPr algn="l"/>
          <a:r>
            <a:rPr lang="zh-CN" altLang="en-US" sz="2000" i="1" dirty="0"/>
            <a:t>方案商</a:t>
          </a:r>
        </a:p>
      </dgm:t>
    </dgm:pt>
    <dgm:pt modelId="{C3CC34CE-3169-4195-9A07-36FE0A76F76B}" type="parTrans" cxnId="{FAB369C9-5D3E-46A4-A2BE-FC86EC56E8E6}">
      <dgm:prSet/>
      <dgm:spPr/>
      <dgm:t>
        <a:bodyPr/>
        <a:lstStyle/>
        <a:p>
          <a:endParaRPr lang="zh-CN" altLang="en-US"/>
        </a:p>
      </dgm:t>
    </dgm:pt>
    <dgm:pt modelId="{72887D2F-02D9-42AE-AA56-580AD2791D38}" type="sibTrans" cxnId="{FAB369C9-5D3E-46A4-A2BE-FC86EC56E8E6}">
      <dgm:prSet/>
      <dgm:spPr/>
      <dgm:t>
        <a:bodyPr/>
        <a:lstStyle/>
        <a:p>
          <a:endParaRPr lang="zh-CN" altLang="en-US"/>
        </a:p>
      </dgm:t>
    </dgm:pt>
    <dgm:pt modelId="{101BE99D-188A-4324-8D39-C7C38DC35D1A}" type="pres">
      <dgm:prSet presAssocID="{C9F626F1-3C7E-4AB1-887B-411AF0DAF4FA}" presName="composite" presStyleCnt="0">
        <dgm:presLayoutVars>
          <dgm:chMax val="1"/>
          <dgm:dir/>
          <dgm:resizeHandles val="exact"/>
        </dgm:presLayoutVars>
      </dgm:prSet>
      <dgm:spPr/>
    </dgm:pt>
    <dgm:pt modelId="{8AB9A9B9-DE64-4FDC-812B-AD4EBF773AF6}" type="pres">
      <dgm:prSet presAssocID="{C9F626F1-3C7E-4AB1-887B-411AF0DAF4FA}" presName="radial" presStyleCnt="0">
        <dgm:presLayoutVars>
          <dgm:animLvl val="ctr"/>
        </dgm:presLayoutVars>
      </dgm:prSet>
      <dgm:spPr/>
    </dgm:pt>
    <dgm:pt modelId="{6250EF0D-6091-4A3F-8A70-51EDF2330EC5}" type="pres">
      <dgm:prSet presAssocID="{6627FA14-D5B8-495A-81E7-03344D38CA23}" presName="centerShape" presStyleLbl="vennNode1" presStyleIdx="0" presStyleCnt="5" custScaleX="203470" custScaleY="141531"/>
      <dgm:spPr/>
    </dgm:pt>
    <dgm:pt modelId="{972A9A6B-1B0D-4049-A733-98FA58878E2D}" type="pres">
      <dgm:prSet presAssocID="{77DDFB41-6171-4B9A-9C90-B795BB9DB0A4}" presName="node" presStyleLbl="vennNode1" presStyleIdx="1" presStyleCnt="5" custScaleX="273382" custScaleY="193154" custRadScaleRad="82196" custRadScaleInc="-1242">
        <dgm:presLayoutVars>
          <dgm:bulletEnabled val="1"/>
        </dgm:presLayoutVars>
      </dgm:prSet>
      <dgm:spPr/>
    </dgm:pt>
    <dgm:pt modelId="{180A00A8-2A80-4C01-8921-E02524A10950}" type="pres">
      <dgm:prSet presAssocID="{CB90CC3E-4F46-4D69-A7F1-89E1DABB4066}" presName="node" presStyleLbl="vennNode1" presStyleIdx="2" presStyleCnt="5" custScaleX="264880" custScaleY="220112" custRadScaleRad="114832" custRadScaleInc="4039">
        <dgm:presLayoutVars>
          <dgm:bulletEnabled val="1"/>
        </dgm:presLayoutVars>
      </dgm:prSet>
      <dgm:spPr/>
    </dgm:pt>
    <dgm:pt modelId="{748C69CC-F439-4C8A-A83F-7098C756A145}" type="pres">
      <dgm:prSet presAssocID="{2665B3C0-C391-4923-B97E-E360A7D2ED18}" presName="node" presStyleLbl="vennNode1" presStyleIdx="3" presStyleCnt="5" custScaleX="275592" custScaleY="187122" custRadScaleRad="95204" custRadScaleInc="5615">
        <dgm:presLayoutVars>
          <dgm:bulletEnabled val="1"/>
        </dgm:presLayoutVars>
      </dgm:prSet>
      <dgm:spPr/>
    </dgm:pt>
    <dgm:pt modelId="{4D0C5E29-FA43-47CF-A379-07764516868B}" type="pres">
      <dgm:prSet presAssocID="{377019FD-73BE-449E-8186-BF07F05ACC6C}" presName="node" presStyleLbl="vennNode1" presStyleIdx="4" presStyleCnt="5" custScaleX="272473" custScaleY="232696" custRadScaleRad="126486" custRadScaleInc="-3666">
        <dgm:presLayoutVars>
          <dgm:bulletEnabled val="1"/>
        </dgm:presLayoutVars>
      </dgm:prSet>
      <dgm:spPr/>
    </dgm:pt>
  </dgm:ptLst>
  <dgm:cxnLst>
    <dgm:cxn modelId="{5463E301-2551-4A48-8C65-F0B020A98152}" srcId="{6627FA14-D5B8-495A-81E7-03344D38CA23}" destId="{2665B3C0-C391-4923-B97E-E360A7D2ED18}" srcOrd="2" destOrd="0" parTransId="{A2F83C55-A17B-41F9-A1F1-E4131D90D0BC}" sibTransId="{BD639957-0C9E-4949-918D-66129C402562}"/>
    <dgm:cxn modelId="{FFD0B03B-D6F5-4ECF-B066-2065F2272672}" type="presOf" srcId="{6627FA14-D5B8-495A-81E7-03344D38CA23}" destId="{6250EF0D-6091-4A3F-8A70-51EDF2330EC5}" srcOrd="0" destOrd="0" presId="urn:microsoft.com/office/officeart/2005/8/layout/radial3"/>
    <dgm:cxn modelId="{E85F1E5F-CE2F-4C93-9B38-7A859067F0E9}" type="presOf" srcId="{C9F626F1-3C7E-4AB1-887B-411AF0DAF4FA}" destId="{101BE99D-188A-4324-8D39-C7C38DC35D1A}" srcOrd="0" destOrd="0" presId="urn:microsoft.com/office/officeart/2005/8/layout/radial3"/>
    <dgm:cxn modelId="{BDD33A62-1588-4EC7-8800-EFA2174B167D}" type="presOf" srcId="{77DDFB41-6171-4B9A-9C90-B795BB9DB0A4}" destId="{972A9A6B-1B0D-4049-A733-98FA58878E2D}" srcOrd="0" destOrd="0" presId="urn:microsoft.com/office/officeart/2005/8/layout/radial3"/>
    <dgm:cxn modelId="{AC30B96D-C2AB-4E22-AFCB-15248D626ABD}" type="presOf" srcId="{CB90CC3E-4F46-4D69-A7F1-89E1DABB4066}" destId="{180A00A8-2A80-4C01-8921-E02524A10950}" srcOrd="0" destOrd="0" presId="urn:microsoft.com/office/officeart/2005/8/layout/radial3"/>
    <dgm:cxn modelId="{9317FC53-FB17-4F44-8DCE-68476D663D0A}" type="presOf" srcId="{2665B3C0-C391-4923-B97E-E360A7D2ED18}" destId="{748C69CC-F439-4C8A-A83F-7098C756A145}" srcOrd="0" destOrd="0" presId="urn:microsoft.com/office/officeart/2005/8/layout/radial3"/>
    <dgm:cxn modelId="{6B60327D-872F-43AD-A860-C8509376A7BA}" srcId="{C9F626F1-3C7E-4AB1-887B-411AF0DAF4FA}" destId="{6627FA14-D5B8-495A-81E7-03344D38CA23}" srcOrd="0" destOrd="0" parTransId="{528F5D21-8232-4A2F-997B-A17E56BA39B6}" sibTransId="{A88E042D-0D26-4D35-B425-3157B8096B92}"/>
    <dgm:cxn modelId="{A760DCA7-58A4-494D-98CF-F08262977756}" srcId="{6627FA14-D5B8-495A-81E7-03344D38CA23}" destId="{CB90CC3E-4F46-4D69-A7F1-89E1DABB4066}" srcOrd="1" destOrd="0" parTransId="{E0213255-E073-4CC5-A68F-B71D868FD8EB}" sibTransId="{C6963973-A398-4249-BEED-341D519BC7CB}"/>
    <dgm:cxn modelId="{FAB369C9-5D3E-46A4-A2BE-FC86EC56E8E6}" srcId="{6627FA14-D5B8-495A-81E7-03344D38CA23}" destId="{377019FD-73BE-449E-8186-BF07F05ACC6C}" srcOrd="3" destOrd="0" parTransId="{C3CC34CE-3169-4195-9A07-36FE0A76F76B}" sibTransId="{72887D2F-02D9-42AE-AA56-580AD2791D38}"/>
    <dgm:cxn modelId="{5BD1D8CB-9B24-4E3D-800B-DA75D8EE14BA}" srcId="{6627FA14-D5B8-495A-81E7-03344D38CA23}" destId="{77DDFB41-6171-4B9A-9C90-B795BB9DB0A4}" srcOrd="0" destOrd="0" parTransId="{B0A9C027-CA00-45F9-AB12-430CBF596FCC}" sibTransId="{AB35AB04-D818-4ECE-842F-F20FF767F605}"/>
    <dgm:cxn modelId="{A7E61DCF-C7F6-4B2B-8DDF-20E9E9F46DF3}" type="presOf" srcId="{377019FD-73BE-449E-8186-BF07F05ACC6C}" destId="{4D0C5E29-FA43-47CF-A379-07764516868B}" srcOrd="0" destOrd="0" presId="urn:microsoft.com/office/officeart/2005/8/layout/radial3"/>
    <dgm:cxn modelId="{C5480CFB-5496-4392-913E-3058ECD5FD4C}" type="presParOf" srcId="{101BE99D-188A-4324-8D39-C7C38DC35D1A}" destId="{8AB9A9B9-DE64-4FDC-812B-AD4EBF773AF6}" srcOrd="0" destOrd="0" presId="urn:microsoft.com/office/officeart/2005/8/layout/radial3"/>
    <dgm:cxn modelId="{F564D301-6653-409D-8FCE-4EEB1E88D77F}" type="presParOf" srcId="{8AB9A9B9-DE64-4FDC-812B-AD4EBF773AF6}" destId="{6250EF0D-6091-4A3F-8A70-51EDF2330EC5}" srcOrd="0" destOrd="0" presId="urn:microsoft.com/office/officeart/2005/8/layout/radial3"/>
    <dgm:cxn modelId="{E8377943-9FCC-472C-970A-832C6F069FF5}" type="presParOf" srcId="{8AB9A9B9-DE64-4FDC-812B-AD4EBF773AF6}" destId="{972A9A6B-1B0D-4049-A733-98FA58878E2D}" srcOrd="1" destOrd="0" presId="urn:microsoft.com/office/officeart/2005/8/layout/radial3"/>
    <dgm:cxn modelId="{639DC833-F6BB-40B2-A03F-A19F13327022}" type="presParOf" srcId="{8AB9A9B9-DE64-4FDC-812B-AD4EBF773AF6}" destId="{180A00A8-2A80-4C01-8921-E02524A10950}" srcOrd="2" destOrd="0" presId="urn:microsoft.com/office/officeart/2005/8/layout/radial3"/>
    <dgm:cxn modelId="{C741E533-1C67-460C-B8E5-D31756948C53}" type="presParOf" srcId="{8AB9A9B9-DE64-4FDC-812B-AD4EBF773AF6}" destId="{748C69CC-F439-4C8A-A83F-7098C756A145}" srcOrd="3" destOrd="0" presId="urn:microsoft.com/office/officeart/2005/8/layout/radial3"/>
    <dgm:cxn modelId="{C3D5C569-16BB-47C8-B717-2BFA3E40B201}" type="presParOf" srcId="{8AB9A9B9-DE64-4FDC-812B-AD4EBF773AF6}" destId="{4D0C5E29-FA43-47CF-A379-07764516868B}" srcOrd="4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997F1E0-292A-4D8F-A549-D4A2B34F117A}" type="doc">
      <dgm:prSet loTypeId="urn:microsoft.com/office/officeart/2005/8/layout/hProcess9" loCatId="process" qsTypeId="urn:microsoft.com/office/officeart/2005/8/quickstyle/simple1" qsCatId="simple" csTypeId="urn:microsoft.com/office/officeart/2005/8/colors/accent2_5" csCatId="accent2" phldr="1"/>
      <dgm:spPr/>
    </dgm:pt>
    <dgm:pt modelId="{CDAC6EDD-E895-47FE-B519-F0FDB61FDDFF}">
      <dgm:prSet phldrT="[文本]" custT="1"/>
      <dgm:spPr/>
      <dgm:t>
        <a:bodyPr/>
        <a:lstStyle/>
        <a:p>
          <a:r>
            <a:rPr lang="en-US" altLang="zh-CN" sz="1600" dirty="0"/>
            <a:t>DSP</a:t>
          </a:r>
          <a:r>
            <a:rPr lang="zh-CN" altLang="en-US" sz="1600" dirty="0"/>
            <a:t>音效处理器</a:t>
          </a:r>
        </a:p>
      </dgm:t>
    </dgm:pt>
    <dgm:pt modelId="{0A2D27EB-626D-44C7-8352-14BAD5065F73}" type="parTrans" cxnId="{57FC080F-254D-497D-AC45-2870AF2B9BCA}">
      <dgm:prSet/>
      <dgm:spPr/>
      <dgm:t>
        <a:bodyPr/>
        <a:lstStyle/>
        <a:p>
          <a:endParaRPr lang="zh-CN" altLang="en-US" sz="1600"/>
        </a:p>
      </dgm:t>
    </dgm:pt>
    <dgm:pt modelId="{7D02A8DC-106C-4880-8806-2DB82CF0E7EE}" type="sibTrans" cxnId="{57FC080F-254D-497D-AC45-2870AF2B9BCA}">
      <dgm:prSet/>
      <dgm:spPr/>
      <dgm:t>
        <a:bodyPr/>
        <a:lstStyle/>
        <a:p>
          <a:endParaRPr lang="zh-CN" altLang="en-US" sz="1600"/>
        </a:p>
      </dgm:t>
    </dgm:pt>
    <dgm:pt modelId="{0BFAA1EC-6DD6-4469-88AC-1D623E147E53}">
      <dgm:prSet phldrT="[文本]" custT="1"/>
      <dgm:spPr/>
      <dgm:t>
        <a:bodyPr/>
        <a:lstStyle/>
        <a:p>
          <a:r>
            <a:rPr lang="zh-CN" altLang="en-US" sz="1600" dirty="0"/>
            <a:t>音频</a:t>
          </a:r>
          <a:r>
            <a:rPr lang="en-US" altLang="zh-CN" sz="1600" dirty="0"/>
            <a:t>USB</a:t>
          </a:r>
          <a:r>
            <a:rPr lang="zh-CN" altLang="en-US" sz="1600" dirty="0"/>
            <a:t>转换器</a:t>
          </a:r>
          <a:endParaRPr lang="zh-CN" altLang="en-US" sz="1600" b="1" dirty="0"/>
        </a:p>
      </dgm:t>
    </dgm:pt>
    <dgm:pt modelId="{ABDDA34E-4C69-4E86-9583-1F4D9AB0A5BE}" type="parTrans" cxnId="{0574648B-72F0-42B5-9FCB-A3208F06F35A}">
      <dgm:prSet/>
      <dgm:spPr/>
      <dgm:t>
        <a:bodyPr/>
        <a:lstStyle/>
        <a:p>
          <a:endParaRPr lang="zh-CN" altLang="en-US" sz="1600"/>
        </a:p>
      </dgm:t>
    </dgm:pt>
    <dgm:pt modelId="{FDA49127-8A25-4F14-AFEA-E8C698B41893}" type="sibTrans" cxnId="{0574648B-72F0-42B5-9FCB-A3208F06F35A}">
      <dgm:prSet/>
      <dgm:spPr/>
      <dgm:t>
        <a:bodyPr/>
        <a:lstStyle/>
        <a:p>
          <a:endParaRPr lang="zh-CN" altLang="en-US" sz="1600"/>
        </a:p>
      </dgm:t>
    </dgm:pt>
    <dgm:pt modelId="{DEC11D3F-2D30-4D93-A1D4-2073F427F0E3}">
      <dgm:prSet phldrT="[文本]" custT="1"/>
      <dgm:spPr/>
      <dgm:t>
        <a:bodyPr/>
        <a:lstStyle/>
        <a:p>
          <a:r>
            <a:rPr lang="zh-CN" altLang="en-US" sz="1600" dirty="0"/>
            <a:t>多路转换器</a:t>
          </a:r>
        </a:p>
      </dgm:t>
    </dgm:pt>
    <dgm:pt modelId="{4A9D3897-A2CC-498D-8C55-157985811482}" type="parTrans" cxnId="{516344DA-51CF-4F71-BFEA-00413937EE97}">
      <dgm:prSet/>
      <dgm:spPr/>
      <dgm:t>
        <a:bodyPr/>
        <a:lstStyle/>
        <a:p>
          <a:endParaRPr lang="zh-CN" altLang="en-US" sz="1600"/>
        </a:p>
      </dgm:t>
    </dgm:pt>
    <dgm:pt modelId="{3A087546-387D-4657-A34A-A45BFD1A3D88}" type="sibTrans" cxnId="{516344DA-51CF-4F71-BFEA-00413937EE97}">
      <dgm:prSet/>
      <dgm:spPr/>
      <dgm:t>
        <a:bodyPr/>
        <a:lstStyle/>
        <a:p>
          <a:endParaRPr lang="zh-CN" altLang="en-US" sz="1600"/>
        </a:p>
      </dgm:t>
    </dgm:pt>
    <dgm:pt modelId="{5FFF32E3-DDD2-4D22-91B1-C33009795ED5}">
      <dgm:prSet phldrT="[文本]" custT="1"/>
      <dgm:spPr/>
      <dgm:t>
        <a:bodyPr/>
        <a:lstStyle/>
        <a:p>
          <a:r>
            <a:rPr lang="zh-CN" altLang="en-US" sz="1600" dirty="0"/>
            <a:t>卡拉</a:t>
          </a:r>
          <a:r>
            <a:rPr lang="en-US" altLang="zh-CN" sz="1600" dirty="0"/>
            <a:t>OK</a:t>
          </a:r>
          <a:r>
            <a:rPr lang="zh-CN" altLang="en-US" sz="1600" dirty="0"/>
            <a:t>音效处理器</a:t>
          </a:r>
        </a:p>
      </dgm:t>
    </dgm:pt>
    <dgm:pt modelId="{F1860520-EC80-4F8E-B610-0EAB0157565D}" type="parTrans" cxnId="{13A173C3-6BBC-4A34-B6CA-5C62F99CABF0}">
      <dgm:prSet/>
      <dgm:spPr/>
      <dgm:t>
        <a:bodyPr/>
        <a:lstStyle/>
        <a:p>
          <a:endParaRPr lang="zh-CN" altLang="en-US" sz="1600"/>
        </a:p>
      </dgm:t>
    </dgm:pt>
    <dgm:pt modelId="{C6CBB0CF-D31A-4BFE-A391-575F34F3FA28}" type="sibTrans" cxnId="{13A173C3-6BBC-4A34-B6CA-5C62F99CABF0}">
      <dgm:prSet/>
      <dgm:spPr/>
      <dgm:t>
        <a:bodyPr/>
        <a:lstStyle/>
        <a:p>
          <a:endParaRPr lang="zh-CN" altLang="en-US" sz="1600"/>
        </a:p>
      </dgm:t>
    </dgm:pt>
    <dgm:pt modelId="{E53A066F-A569-43EB-A711-497B3489C94C}">
      <dgm:prSet phldrT="[文本]" custT="1"/>
      <dgm:spPr/>
      <dgm:t>
        <a:bodyPr/>
        <a:lstStyle/>
        <a:p>
          <a:r>
            <a:rPr lang="zh-CN" altLang="en-US" sz="1600" dirty="0"/>
            <a:t>采样率转换器</a:t>
          </a:r>
        </a:p>
      </dgm:t>
    </dgm:pt>
    <dgm:pt modelId="{C76EDB59-EAF0-434F-8A05-E3BCEF718B62}" type="parTrans" cxnId="{CF4ACD24-8BAF-4DF8-A4AF-25719D2635E9}">
      <dgm:prSet/>
      <dgm:spPr/>
      <dgm:t>
        <a:bodyPr/>
        <a:lstStyle/>
        <a:p>
          <a:endParaRPr lang="zh-CN" altLang="en-US" sz="1600"/>
        </a:p>
      </dgm:t>
    </dgm:pt>
    <dgm:pt modelId="{8CAE7A20-5AA8-473E-8C0A-402087C1C0A9}" type="sibTrans" cxnId="{CF4ACD24-8BAF-4DF8-A4AF-25719D2635E9}">
      <dgm:prSet/>
      <dgm:spPr/>
      <dgm:t>
        <a:bodyPr/>
        <a:lstStyle/>
        <a:p>
          <a:endParaRPr lang="zh-CN" altLang="en-US" sz="1600"/>
        </a:p>
      </dgm:t>
    </dgm:pt>
    <dgm:pt modelId="{1D0E2060-D10C-4CFD-B31F-96B3773A4CF0}" type="pres">
      <dgm:prSet presAssocID="{1997F1E0-292A-4D8F-A549-D4A2B34F117A}" presName="CompostProcess" presStyleCnt="0">
        <dgm:presLayoutVars>
          <dgm:dir/>
          <dgm:resizeHandles val="exact"/>
        </dgm:presLayoutVars>
      </dgm:prSet>
      <dgm:spPr/>
    </dgm:pt>
    <dgm:pt modelId="{CF53250D-CBD3-46EC-B662-D57A189225A2}" type="pres">
      <dgm:prSet presAssocID="{1997F1E0-292A-4D8F-A549-D4A2B34F117A}" presName="arrow" presStyleLbl="bgShp" presStyleIdx="0" presStyleCnt="1"/>
      <dgm:spPr/>
    </dgm:pt>
    <dgm:pt modelId="{425BA541-47C1-4309-9396-2FAC99AB6BB5}" type="pres">
      <dgm:prSet presAssocID="{1997F1E0-292A-4D8F-A549-D4A2B34F117A}" presName="linearProcess" presStyleCnt="0"/>
      <dgm:spPr/>
    </dgm:pt>
    <dgm:pt modelId="{AB0B8E39-5A1F-4699-9080-9E814C8280E9}" type="pres">
      <dgm:prSet presAssocID="{CDAC6EDD-E895-47FE-B519-F0FDB61FDDFF}" presName="textNode" presStyleLbl="node1" presStyleIdx="0" presStyleCnt="5">
        <dgm:presLayoutVars>
          <dgm:bulletEnabled val="1"/>
        </dgm:presLayoutVars>
      </dgm:prSet>
      <dgm:spPr/>
    </dgm:pt>
    <dgm:pt modelId="{65D1F36F-5DCF-4810-ABC9-0B04144F475D}" type="pres">
      <dgm:prSet presAssocID="{7D02A8DC-106C-4880-8806-2DB82CF0E7EE}" presName="sibTrans" presStyleCnt="0"/>
      <dgm:spPr/>
    </dgm:pt>
    <dgm:pt modelId="{AF432E83-9E5E-4825-952B-490029ABEF62}" type="pres">
      <dgm:prSet presAssocID="{0BFAA1EC-6DD6-4469-88AC-1D623E147E53}" presName="textNode" presStyleLbl="node1" presStyleIdx="1" presStyleCnt="5">
        <dgm:presLayoutVars>
          <dgm:bulletEnabled val="1"/>
        </dgm:presLayoutVars>
      </dgm:prSet>
      <dgm:spPr/>
    </dgm:pt>
    <dgm:pt modelId="{6FAAB9EE-DA41-4147-A008-5C10DAE9EC19}" type="pres">
      <dgm:prSet presAssocID="{FDA49127-8A25-4F14-AFEA-E8C698B41893}" presName="sibTrans" presStyleCnt="0"/>
      <dgm:spPr/>
    </dgm:pt>
    <dgm:pt modelId="{DB825CAA-7B21-4110-8C43-D4E533E7A3CA}" type="pres">
      <dgm:prSet presAssocID="{DEC11D3F-2D30-4D93-A1D4-2073F427F0E3}" presName="textNode" presStyleLbl="node1" presStyleIdx="2" presStyleCnt="5">
        <dgm:presLayoutVars>
          <dgm:bulletEnabled val="1"/>
        </dgm:presLayoutVars>
      </dgm:prSet>
      <dgm:spPr/>
    </dgm:pt>
    <dgm:pt modelId="{8A87D09F-5C58-4996-ACA4-E97B4E0D3295}" type="pres">
      <dgm:prSet presAssocID="{3A087546-387D-4657-A34A-A45BFD1A3D88}" presName="sibTrans" presStyleCnt="0"/>
      <dgm:spPr/>
    </dgm:pt>
    <dgm:pt modelId="{2D227098-4B78-4B30-87E6-9F4C123BE8AE}" type="pres">
      <dgm:prSet presAssocID="{E53A066F-A569-43EB-A711-497B3489C94C}" presName="textNode" presStyleLbl="node1" presStyleIdx="3" presStyleCnt="5">
        <dgm:presLayoutVars>
          <dgm:bulletEnabled val="1"/>
        </dgm:presLayoutVars>
      </dgm:prSet>
      <dgm:spPr/>
    </dgm:pt>
    <dgm:pt modelId="{C12F1D86-ECCA-4C28-B299-DA986150FBE6}" type="pres">
      <dgm:prSet presAssocID="{8CAE7A20-5AA8-473E-8C0A-402087C1C0A9}" presName="sibTrans" presStyleCnt="0"/>
      <dgm:spPr/>
    </dgm:pt>
    <dgm:pt modelId="{CACB56C9-E3DC-464A-BA09-3B48D7F0FF70}" type="pres">
      <dgm:prSet presAssocID="{5FFF32E3-DDD2-4D22-91B1-C33009795ED5}" presName="textNode" presStyleLbl="node1" presStyleIdx="4" presStyleCnt="5">
        <dgm:presLayoutVars>
          <dgm:bulletEnabled val="1"/>
        </dgm:presLayoutVars>
      </dgm:prSet>
      <dgm:spPr/>
    </dgm:pt>
  </dgm:ptLst>
  <dgm:cxnLst>
    <dgm:cxn modelId="{FB899002-9777-40A0-9593-D3B9B9C825F5}" type="presOf" srcId="{5FFF32E3-DDD2-4D22-91B1-C33009795ED5}" destId="{CACB56C9-E3DC-464A-BA09-3B48D7F0FF70}" srcOrd="0" destOrd="0" presId="urn:microsoft.com/office/officeart/2005/8/layout/hProcess9"/>
    <dgm:cxn modelId="{57FC080F-254D-497D-AC45-2870AF2B9BCA}" srcId="{1997F1E0-292A-4D8F-A549-D4A2B34F117A}" destId="{CDAC6EDD-E895-47FE-B519-F0FDB61FDDFF}" srcOrd="0" destOrd="0" parTransId="{0A2D27EB-626D-44C7-8352-14BAD5065F73}" sibTransId="{7D02A8DC-106C-4880-8806-2DB82CF0E7EE}"/>
    <dgm:cxn modelId="{CF4ACD24-8BAF-4DF8-A4AF-25719D2635E9}" srcId="{1997F1E0-292A-4D8F-A549-D4A2B34F117A}" destId="{E53A066F-A569-43EB-A711-497B3489C94C}" srcOrd="3" destOrd="0" parTransId="{C76EDB59-EAF0-434F-8A05-E3BCEF718B62}" sibTransId="{8CAE7A20-5AA8-473E-8C0A-402087C1C0A9}"/>
    <dgm:cxn modelId="{BA28CC3B-C513-4E63-9E58-723D932C5357}" type="presOf" srcId="{E53A066F-A569-43EB-A711-497B3489C94C}" destId="{2D227098-4B78-4B30-87E6-9F4C123BE8AE}" srcOrd="0" destOrd="0" presId="urn:microsoft.com/office/officeart/2005/8/layout/hProcess9"/>
    <dgm:cxn modelId="{0EF12072-C144-48D1-89BA-9DFD760D8979}" type="presOf" srcId="{CDAC6EDD-E895-47FE-B519-F0FDB61FDDFF}" destId="{AB0B8E39-5A1F-4699-9080-9E814C8280E9}" srcOrd="0" destOrd="0" presId="urn:microsoft.com/office/officeart/2005/8/layout/hProcess9"/>
    <dgm:cxn modelId="{0574648B-72F0-42B5-9FCB-A3208F06F35A}" srcId="{1997F1E0-292A-4D8F-A549-D4A2B34F117A}" destId="{0BFAA1EC-6DD6-4469-88AC-1D623E147E53}" srcOrd="1" destOrd="0" parTransId="{ABDDA34E-4C69-4E86-9583-1F4D9AB0A5BE}" sibTransId="{FDA49127-8A25-4F14-AFEA-E8C698B41893}"/>
    <dgm:cxn modelId="{13A173C3-6BBC-4A34-B6CA-5C62F99CABF0}" srcId="{1997F1E0-292A-4D8F-A549-D4A2B34F117A}" destId="{5FFF32E3-DDD2-4D22-91B1-C33009795ED5}" srcOrd="4" destOrd="0" parTransId="{F1860520-EC80-4F8E-B610-0EAB0157565D}" sibTransId="{C6CBB0CF-D31A-4BFE-A391-575F34F3FA28}"/>
    <dgm:cxn modelId="{516344DA-51CF-4F71-BFEA-00413937EE97}" srcId="{1997F1E0-292A-4D8F-A549-D4A2B34F117A}" destId="{DEC11D3F-2D30-4D93-A1D4-2073F427F0E3}" srcOrd="2" destOrd="0" parTransId="{4A9D3897-A2CC-498D-8C55-157985811482}" sibTransId="{3A087546-387D-4657-A34A-A45BFD1A3D88}"/>
    <dgm:cxn modelId="{1163C3DC-5390-4F10-9E95-577774306978}" type="presOf" srcId="{1997F1E0-292A-4D8F-A549-D4A2B34F117A}" destId="{1D0E2060-D10C-4CFD-B31F-96B3773A4CF0}" srcOrd="0" destOrd="0" presId="urn:microsoft.com/office/officeart/2005/8/layout/hProcess9"/>
    <dgm:cxn modelId="{70ED9FE7-796F-4B24-A2B5-08A3F8F5628F}" type="presOf" srcId="{DEC11D3F-2D30-4D93-A1D4-2073F427F0E3}" destId="{DB825CAA-7B21-4110-8C43-D4E533E7A3CA}" srcOrd="0" destOrd="0" presId="urn:microsoft.com/office/officeart/2005/8/layout/hProcess9"/>
    <dgm:cxn modelId="{719795ED-CAD6-4F7E-B0AE-106F59B53C5B}" type="presOf" srcId="{0BFAA1EC-6DD6-4469-88AC-1D623E147E53}" destId="{AF432E83-9E5E-4825-952B-490029ABEF62}" srcOrd="0" destOrd="0" presId="urn:microsoft.com/office/officeart/2005/8/layout/hProcess9"/>
    <dgm:cxn modelId="{6BAC759D-37FF-4391-A0F9-0F4D2ADC37DA}" type="presParOf" srcId="{1D0E2060-D10C-4CFD-B31F-96B3773A4CF0}" destId="{CF53250D-CBD3-46EC-B662-D57A189225A2}" srcOrd="0" destOrd="0" presId="urn:microsoft.com/office/officeart/2005/8/layout/hProcess9"/>
    <dgm:cxn modelId="{BC81B731-9345-4EF8-9406-5AE4651C89A1}" type="presParOf" srcId="{1D0E2060-D10C-4CFD-B31F-96B3773A4CF0}" destId="{425BA541-47C1-4309-9396-2FAC99AB6BB5}" srcOrd="1" destOrd="0" presId="urn:microsoft.com/office/officeart/2005/8/layout/hProcess9"/>
    <dgm:cxn modelId="{FA0E622D-8144-443C-8F1D-ECC824801E7C}" type="presParOf" srcId="{425BA541-47C1-4309-9396-2FAC99AB6BB5}" destId="{AB0B8E39-5A1F-4699-9080-9E814C8280E9}" srcOrd="0" destOrd="0" presId="urn:microsoft.com/office/officeart/2005/8/layout/hProcess9"/>
    <dgm:cxn modelId="{BD1DFB88-468E-4D46-BC31-8524DB029475}" type="presParOf" srcId="{425BA541-47C1-4309-9396-2FAC99AB6BB5}" destId="{65D1F36F-5DCF-4810-ABC9-0B04144F475D}" srcOrd="1" destOrd="0" presId="urn:microsoft.com/office/officeart/2005/8/layout/hProcess9"/>
    <dgm:cxn modelId="{D0E7BD0C-9064-46C3-BA78-9F8ADC326C70}" type="presParOf" srcId="{425BA541-47C1-4309-9396-2FAC99AB6BB5}" destId="{AF432E83-9E5E-4825-952B-490029ABEF62}" srcOrd="2" destOrd="0" presId="urn:microsoft.com/office/officeart/2005/8/layout/hProcess9"/>
    <dgm:cxn modelId="{CCAB01FB-2F96-4868-9BE8-AD03274789AC}" type="presParOf" srcId="{425BA541-47C1-4309-9396-2FAC99AB6BB5}" destId="{6FAAB9EE-DA41-4147-A008-5C10DAE9EC19}" srcOrd="3" destOrd="0" presId="urn:microsoft.com/office/officeart/2005/8/layout/hProcess9"/>
    <dgm:cxn modelId="{E28D740C-6AA0-426F-9BF1-4F18C997637E}" type="presParOf" srcId="{425BA541-47C1-4309-9396-2FAC99AB6BB5}" destId="{DB825CAA-7B21-4110-8C43-D4E533E7A3CA}" srcOrd="4" destOrd="0" presId="urn:microsoft.com/office/officeart/2005/8/layout/hProcess9"/>
    <dgm:cxn modelId="{E6F5DF7B-A4C6-482D-AA14-E40305B745B6}" type="presParOf" srcId="{425BA541-47C1-4309-9396-2FAC99AB6BB5}" destId="{8A87D09F-5C58-4996-ACA4-E97B4E0D3295}" srcOrd="5" destOrd="0" presId="urn:microsoft.com/office/officeart/2005/8/layout/hProcess9"/>
    <dgm:cxn modelId="{1A9CAA00-B2AF-4417-B32A-BBA4183798A7}" type="presParOf" srcId="{425BA541-47C1-4309-9396-2FAC99AB6BB5}" destId="{2D227098-4B78-4B30-87E6-9F4C123BE8AE}" srcOrd="6" destOrd="0" presId="urn:microsoft.com/office/officeart/2005/8/layout/hProcess9"/>
    <dgm:cxn modelId="{40A26FAF-8EBC-4402-BC89-D9A7A6CAF4F2}" type="presParOf" srcId="{425BA541-47C1-4309-9396-2FAC99AB6BB5}" destId="{C12F1D86-ECCA-4C28-B299-DA986150FBE6}" srcOrd="7" destOrd="0" presId="urn:microsoft.com/office/officeart/2005/8/layout/hProcess9"/>
    <dgm:cxn modelId="{18CFDD7F-8317-4BD2-8526-44D23F669882}" type="presParOf" srcId="{425BA541-47C1-4309-9396-2FAC99AB6BB5}" destId="{CACB56C9-E3DC-464A-BA09-3B48D7F0FF70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6C1D6E0-0F32-4510-B907-CE83C911C67F}" type="doc">
      <dgm:prSet loTypeId="urn:microsoft.com/office/officeart/2005/8/layout/chevron1" loCatId="process" qsTypeId="urn:microsoft.com/office/officeart/2005/8/quickstyle/simple1" qsCatId="simple" csTypeId="urn:microsoft.com/office/officeart/2005/8/colors/accent2_5" csCatId="accent2" phldr="1"/>
      <dgm:spPr/>
    </dgm:pt>
    <dgm:pt modelId="{BA605FDA-4BF2-40C0-961B-49CF4979D707}">
      <dgm:prSet phldrT="[文本]" custT="1"/>
      <dgm:spPr/>
      <dgm:t>
        <a:bodyPr/>
        <a:lstStyle/>
        <a:p>
          <a:r>
            <a:rPr lang="en-US" altLang="zh-CN" sz="1400"/>
            <a:t>2022</a:t>
          </a:r>
          <a:r>
            <a:rPr lang="zh-CN" altLang="en-US" sz="1400"/>
            <a:t>年</a:t>
          </a:r>
          <a:r>
            <a:rPr lang="en-US" altLang="zh-CN" sz="1400"/>
            <a:t>8</a:t>
          </a:r>
          <a:r>
            <a:rPr lang="zh-CN" altLang="en-US" sz="1400"/>
            <a:t>月</a:t>
          </a:r>
          <a:endParaRPr lang="zh-CN" altLang="en-US" sz="1400" dirty="0"/>
        </a:p>
      </dgm:t>
    </dgm:pt>
    <dgm:pt modelId="{75A1832F-B91F-4E24-8B9F-D57F81699BCE}" type="parTrans" cxnId="{11BA2F19-5242-4553-BE74-26C9727CFD7F}">
      <dgm:prSet/>
      <dgm:spPr/>
      <dgm:t>
        <a:bodyPr/>
        <a:lstStyle/>
        <a:p>
          <a:endParaRPr lang="zh-CN" altLang="en-US" sz="1200">
            <a:solidFill>
              <a:schemeClr val="tx1"/>
            </a:solidFill>
          </a:endParaRPr>
        </a:p>
      </dgm:t>
    </dgm:pt>
    <dgm:pt modelId="{41D62E4E-1285-4DE7-840F-3533745D0043}" type="sibTrans" cxnId="{11BA2F19-5242-4553-BE74-26C9727CFD7F}">
      <dgm:prSet/>
      <dgm:spPr/>
      <dgm:t>
        <a:bodyPr/>
        <a:lstStyle/>
        <a:p>
          <a:endParaRPr lang="zh-CN" altLang="en-US" sz="1200">
            <a:solidFill>
              <a:schemeClr val="tx1"/>
            </a:solidFill>
          </a:endParaRPr>
        </a:p>
      </dgm:t>
    </dgm:pt>
    <dgm:pt modelId="{B1C0EBFE-9B88-490B-B0B2-2CD312D21D4E}">
      <dgm:prSet phldrT="[文本]" custT="1"/>
      <dgm:spPr/>
      <dgm:t>
        <a:bodyPr/>
        <a:lstStyle/>
        <a:p>
          <a:r>
            <a:rPr lang="en-US" altLang="zh-CN" sz="1400" dirty="0"/>
            <a:t>2023</a:t>
          </a:r>
          <a:r>
            <a:rPr lang="zh-CN" altLang="en-US" sz="1400" dirty="0"/>
            <a:t>年</a:t>
          </a:r>
          <a:r>
            <a:rPr lang="en-US" altLang="zh-CN" sz="1400" dirty="0"/>
            <a:t>1</a:t>
          </a:r>
          <a:r>
            <a:rPr lang="zh-CN" altLang="en-US" sz="1400" dirty="0"/>
            <a:t>月</a:t>
          </a:r>
        </a:p>
      </dgm:t>
    </dgm:pt>
    <dgm:pt modelId="{33729C08-2B1A-4124-BA3B-558272A46C1D}" type="parTrans" cxnId="{E2AB2662-637F-4310-8F95-A6B6B45B3323}">
      <dgm:prSet/>
      <dgm:spPr/>
      <dgm:t>
        <a:bodyPr/>
        <a:lstStyle/>
        <a:p>
          <a:endParaRPr lang="zh-CN" altLang="en-US" sz="1200">
            <a:solidFill>
              <a:schemeClr val="tx1"/>
            </a:solidFill>
          </a:endParaRPr>
        </a:p>
      </dgm:t>
    </dgm:pt>
    <dgm:pt modelId="{A0023ED1-EC7F-4874-9ECA-D2EF92AD6BEC}" type="sibTrans" cxnId="{E2AB2662-637F-4310-8F95-A6B6B45B3323}">
      <dgm:prSet/>
      <dgm:spPr/>
      <dgm:t>
        <a:bodyPr/>
        <a:lstStyle/>
        <a:p>
          <a:endParaRPr lang="zh-CN" altLang="en-US" sz="1200">
            <a:solidFill>
              <a:schemeClr val="tx1"/>
            </a:solidFill>
          </a:endParaRPr>
        </a:p>
      </dgm:t>
    </dgm:pt>
    <dgm:pt modelId="{982EF7A3-1048-4643-8909-B8BCED74ED57}">
      <dgm:prSet phldrT="[文本]" custT="1"/>
      <dgm:spPr/>
      <dgm:t>
        <a:bodyPr/>
        <a:lstStyle/>
        <a:p>
          <a:r>
            <a:rPr lang="en-US" altLang="zh-CN" sz="1400"/>
            <a:t>2023</a:t>
          </a:r>
          <a:r>
            <a:rPr lang="zh-CN" altLang="en-US" sz="1400"/>
            <a:t>年</a:t>
          </a:r>
          <a:r>
            <a:rPr lang="en-US" altLang="zh-CN" sz="1400"/>
            <a:t>11</a:t>
          </a:r>
          <a:r>
            <a:rPr lang="zh-CN" altLang="en-US" sz="1400"/>
            <a:t>月</a:t>
          </a:r>
          <a:endParaRPr lang="zh-CN" altLang="en-US" sz="1400" dirty="0"/>
        </a:p>
      </dgm:t>
    </dgm:pt>
    <dgm:pt modelId="{7A5E233B-33FD-4855-941F-4FC964FC7106}" type="parTrans" cxnId="{F949C90C-61D1-4353-82EC-BAE0BC4762B5}">
      <dgm:prSet/>
      <dgm:spPr/>
      <dgm:t>
        <a:bodyPr/>
        <a:lstStyle/>
        <a:p>
          <a:endParaRPr lang="zh-CN" altLang="en-US" sz="1200">
            <a:solidFill>
              <a:schemeClr val="tx1"/>
            </a:solidFill>
          </a:endParaRPr>
        </a:p>
      </dgm:t>
    </dgm:pt>
    <dgm:pt modelId="{F9E63445-E093-4EBD-982A-79F90A0FA174}" type="sibTrans" cxnId="{F949C90C-61D1-4353-82EC-BAE0BC4762B5}">
      <dgm:prSet/>
      <dgm:spPr/>
      <dgm:t>
        <a:bodyPr/>
        <a:lstStyle/>
        <a:p>
          <a:endParaRPr lang="zh-CN" altLang="en-US" sz="1200">
            <a:solidFill>
              <a:schemeClr val="tx1"/>
            </a:solidFill>
          </a:endParaRPr>
        </a:p>
      </dgm:t>
    </dgm:pt>
    <dgm:pt modelId="{39114897-3FCE-4E93-9D3F-A3B7769B94D7}">
      <dgm:prSet phldrT="[文本]" custT="1"/>
      <dgm:spPr/>
      <dgm:t>
        <a:bodyPr/>
        <a:lstStyle/>
        <a:p>
          <a:r>
            <a:rPr lang="en-US" altLang="zh-CN" sz="1400"/>
            <a:t>2023</a:t>
          </a:r>
          <a:r>
            <a:rPr lang="zh-CN" altLang="en-US" sz="1400"/>
            <a:t>年</a:t>
          </a:r>
          <a:r>
            <a:rPr lang="en-US" altLang="zh-CN" sz="1400"/>
            <a:t>5</a:t>
          </a:r>
          <a:r>
            <a:rPr lang="zh-CN" altLang="en-US" sz="1400"/>
            <a:t>月</a:t>
          </a:r>
          <a:endParaRPr lang="zh-CN" altLang="en-US" sz="1400" dirty="0"/>
        </a:p>
      </dgm:t>
    </dgm:pt>
    <dgm:pt modelId="{8EB70285-8479-460A-8DE9-4E481FF79AD9}" type="parTrans" cxnId="{87ADBA78-66DA-4279-84FC-FB60C2B79DE3}">
      <dgm:prSet/>
      <dgm:spPr/>
      <dgm:t>
        <a:bodyPr/>
        <a:lstStyle/>
        <a:p>
          <a:endParaRPr lang="zh-CN" altLang="en-US" sz="1200">
            <a:solidFill>
              <a:schemeClr val="tx1"/>
            </a:solidFill>
          </a:endParaRPr>
        </a:p>
      </dgm:t>
    </dgm:pt>
    <dgm:pt modelId="{596EB943-AA3C-4D0D-89E6-B11515D61725}" type="sibTrans" cxnId="{87ADBA78-66DA-4279-84FC-FB60C2B79DE3}">
      <dgm:prSet/>
      <dgm:spPr/>
      <dgm:t>
        <a:bodyPr/>
        <a:lstStyle/>
        <a:p>
          <a:endParaRPr lang="zh-CN" altLang="en-US" sz="1200">
            <a:solidFill>
              <a:schemeClr val="tx1"/>
            </a:solidFill>
          </a:endParaRPr>
        </a:p>
      </dgm:t>
    </dgm:pt>
    <dgm:pt modelId="{5D858353-24A7-4EAA-BFFB-9D7BABBCCEB2}">
      <dgm:prSet phldrT="[文本]" custT="1"/>
      <dgm:spPr/>
      <dgm:t>
        <a:bodyPr/>
        <a:lstStyle/>
        <a:p>
          <a:r>
            <a:rPr lang="en-US" altLang="zh-CN" sz="1400"/>
            <a:t>2023</a:t>
          </a:r>
          <a:r>
            <a:rPr lang="zh-CN" altLang="en-US" sz="1400"/>
            <a:t>年</a:t>
          </a:r>
          <a:r>
            <a:rPr lang="en-US" altLang="zh-CN" sz="1400"/>
            <a:t>9</a:t>
          </a:r>
          <a:r>
            <a:rPr lang="zh-CN" altLang="en-US" sz="1400"/>
            <a:t>月</a:t>
          </a:r>
          <a:endParaRPr lang="zh-CN" altLang="en-US" sz="1400" dirty="0"/>
        </a:p>
      </dgm:t>
    </dgm:pt>
    <dgm:pt modelId="{1A741879-7283-4BCB-9D37-13FE3AAA25FF}" type="parTrans" cxnId="{1DB68EAA-BDD7-42A5-8CF5-01C9A9A5C5D3}">
      <dgm:prSet/>
      <dgm:spPr/>
      <dgm:t>
        <a:bodyPr/>
        <a:lstStyle/>
        <a:p>
          <a:endParaRPr lang="zh-CN" altLang="en-US" sz="1200">
            <a:solidFill>
              <a:schemeClr val="tx1"/>
            </a:solidFill>
          </a:endParaRPr>
        </a:p>
      </dgm:t>
    </dgm:pt>
    <dgm:pt modelId="{9AC6AC9D-929B-41DF-BD70-99F614E2199A}" type="sibTrans" cxnId="{1DB68EAA-BDD7-42A5-8CF5-01C9A9A5C5D3}">
      <dgm:prSet/>
      <dgm:spPr/>
      <dgm:t>
        <a:bodyPr/>
        <a:lstStyle/>
        <a:p>
          <a:endParaRPr lang="zh-CN" altLang="en-US" sz="1200">
            <a:solidFill>
              <a:schemeClr val="tx1"/>
            </a:solidFill>
          </a:endParaRPr>
        </a:p>
      </dgm:t>
    </dgm:pt>
    <dgm:pt modelId="{F7B5EFBB-C2DD-4472-B9CC-E37A866AAF8D}" type="pres">
      <dgm:prSet presAssocID="{06C1D6E0-0F32-4510-B907-CE83C911C67F}" presName="Name0" presStyleCnt="0">
        <dgm:presLayoutVars>
          <dgm:dir/>
          <dgm:animLvl val="lvl"/>
          <dgm:resizeHandles val="exact"/>
        </dgm:presLayoutVars>
      </dgm:prSet>
      <dgm:spPr/>
    </dgm:pt>
    <dgm:pt modelId="{84A9E015-8AF2-42A8-9F91-5D02A4771284}" type="pres">
      <dgm:prSet presAssocID="{BA605FDA-4BF2-40C0-961B-49CF4979D707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30648207-ADB7-4304-8847-F838F0E22E25}" type="pres">
      <dgm:prSet presAssocID="{41D62E4E-1285-4DE7-840F-3533745D0043}" presName="parTxOnlySpace" presStyleCnt="0"/>
      <dgm:spPr/>
    </dgm:pt>
    <dgm:pt modelId="{4EE3F46D-5B39-4F51-A68D-F53CCB104EB8}" type="pres">
      <dgm:prSet presAssocID="{B1C0EBFE-9B88-490B-B0B2-2CD312D21D4E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FC0E9E57-EE04-4BEE-837B-E6E7286146D7}" type="pres">
      <dgm:prSet presAssocID="{A0023ED1-EC7F-4874-9ECA-D2EF92AD6BEC}" presName="parTxOnlySpace" presStyleCnt="0"/>
      <dgm:spPr/>
    </dgm:pt>
    <dgm:pt modelId="{F8CC0243-8195-4D8B-8FF3-26B037BCFD6B}" type="pres">
      <dgm:prSet presAssocID="{39114897-3FCE-4E93-9D3F-A3B7769B94D7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4CED9B01-3F23-42FA-A01F-5E5767CE27E6}" type="pres">
      <dgm:prSet presAssocID="{596EB943-AA3C-4D0D-89E6-B11515D61725}" presName="parTxOnlySpace" presStyleCnt="0"/>
      <dgm:spPr/>
    </dgm:pt>
    <dgm:pt modelId="{5D98A5E5-598F-4645-A2D5-B5761F1CBCFE}" type="pres">
      <dgm:prSet presAssocID="{5D858353-24A7-4EAA-BFFB-9D7BABBCCEB2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3888BEFA-9E0E-4FB9-9731-0DD030EF926C}" type="pres">
      <dgm:prSet presAssocID="{9AC6AC9D-929B-41DF-BD70-99F614E2199A}" presName="parTxOnlySpace" presStyleCnt="0"/>
      <dgm:spPr/>
    </dgm:pt>
    <dgm:pt modelId="{E648078B-2310-40CF-B236-A4C3F7FCDD7B}" type="pres">
      <dgm:prSet presAssocID="{982EF7A3-1048-4643-8909-B8BCED74ED57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F949C90C-61D1-4353-82EC-BAE0BC4762B5}" srcId="{06C1D6E0-0F32-4510-B907-CE83C911C67F}" destId="{982EF7A3-1048-4643-8909-B8BCED74ED57}" srcOrd="4" destOrd="0" parTransId="{7A5E233B-33FD-4855-941F-4FC964FC7106}" sibTransId="{F9E63445-E093-4EBD-982A-79F90A0FA174}"/>
    <dgm:cxn modelId="{11BA2F19-5242-4553-BE74-26C9727CFD7F}" srcId="{06C1D6E0-0F32-4510-B907-CE83C911C67F}" destId="{BA605FDA-4BF2-40C0-961B-49CF4979D707}" srcOrd="0" destOrd="0" parTransId="{75A1832F-B91F-4E24-8B9F-D57F81699BCE}" sibTransId="{41D62E4E-1285-4DE7-840F-3533745D0043}"/>
    <dgm:cxn modelId="{6CAF253C-BD2D-4F91-8066-F8D992DAD15A}" type="presOf" srcId="{BA605FDA-4BF2-40C0-961B-49CF4979D707}" destId="{84A9E015-8AF2-42A8-9F91-5D02A4771284}" srcOrd="0" destOrd="0" presId="urn:microsoft.com/office/officeart/2005/8/layout/chevron1"/>
    <dgm:cxn modelId="{E2AB2662-637F-4310-8F95-A6B6B45B3323}" srcId="{06C1D6E0-0F32-4510-B907-CE83C911C67F}" destId="{B1C0EBFE-9B88-490B-B0B2-2CD312D21D4E}" srcOrd="1" destOrd="0" parTransId="{33729C08-2B1A-4124-BA3B-558272A46C1D}" sibTransId="{A0023ED1-EC7F-4874-9ECA-D2EF92AD6BEC}"/>
    <dgm:cxn modelId="{87ADBA78-66DA-4279-84FC-FB60C2B79DE3}" srcId="{06C1D6E0-0F32-4510-B907-CE83C911C67F}" destId="{39114897-3FCE-4E93-9D3F-A3B7769B94D7}" srcOrd="2" destOrd="0" parTransId="{8EB70285-8479-460A-8DE9-4E481FF79AD9}" sibTransId="{596EB943-AA3C-4D0D-89E6-B11515D61725}"/>
    <dgm:cxn modelId="{A6A92EA0-4463-4754-96E3-769BCDA729A2}" type="presOf" srcId="{982EF7A3-1048-4643-8909-B8BCED74ED57}" destId="{E648078B-2310-40CF-B236-A4C3F7FCDD7B}" srcOrd="0" destOrd="0" presId="urn:microsoft.com/office/officeart/2005/8/layout/chevron1"/>
    <dgm:cxn modelId="{067089A3-EEE9-467A-A261-E84402D16C6C}" type="presOf" srcId="{39114897-3FCE-4E93-9D3F-A3B7769B94D7}" destId="{F8CC0243-8195-4D8B-8FF3-26B037BCFD6B}" srcOrd="0" destOrd="0" presId="urn:microsoft.com/office/officeart/2005/8/layout/chevron1"/>
    <dgm:cxn modelId="{1DB68EAA-BDD7-42A5-8CF5-01C9A9A5C5D3}" srcId="{06C1D6E0-0F32-4510-B907-CE83C911C67F}" destId="{5D858353-24A7-4EAA-BFFB-9D7BABBCCEB2}" srcOrd="3" destOrd="0" parTransId="{1A741879-7283-4BCB-9D37-13FE3AAA25FF}" sibTransId="{9AC6AC9D-929B-41DF-BD70-99F614E2199A}"/>
    <dgm:cxn modelId="{5F8B25B2-F998-4160-9055-B6F583A0BBAA}" type="presOf" srcId="{06C1D6E0-0F32-4510-B907-CE83C911C67F}" destId="{F7B5EFBB-C2DD-4472-B9CC-E37A866AAF8D}" srcOrd="0" destOrd="0" presId="urn:microsoft.com/office/officeart/2005/8/layout/chevron1"/>
    <dgm:cxn modelId="{CD58AEB7-8275-4BE8-8CB0-035A6564FDB4}" type="presOf" srcId="{B1C0EBFE-9B88-490B-B0B2-2CD312D21D4E}" destId="{4EE3F46D-5B39-4F51-A68D-F53CCB104EB8}" srcOrd="0" destOrd="0" presId="urn:microsoft.com/office/officeart/2005/8/layout/chevron1"/>
    <dgm:cxn modelId="{0E8EA3F7-945D-4B1D-A07D-7DC5B4807574}" type="presOf" srcId="{5D858353-24A7-4EAA-BFFB-9D7BABBCCEB2}" destId="{5D98A5E5-598F-4645-A2D5-B5761F1CBCFE}" srcOrd="0" destOrd="0" presId="urn:microsoft.com/office/officeart/2005/8/layout/chevron1"/>
    <dgm:cxn modelId="{7F686DC3-46D6-4A74-ADA7-463A94F5E4B8}" type="presParOf" srcId="{F7B5EFBB-C2DD-4472-B9CC-E37A866AAF8D}" destId="{84A9E015-8AF2-42A8-9F91-5D02A4771284}" srcOrd="0" destOrd="0" presId="urn:microsoft.com/office/officeart/2005/8/layout/chevron1"/>
    <dgm:cxn modelId="{56E2B3AE-931A-461C-BF93-3A0A6794DF01}" type="presParOf" srcId="{F7B5EFBB-C2DD-4472-B9CC-E37A866AAF8D}" destId="{30648207-ADB7-4304-8847-F838F0E22E25}" srcOrd="1" destOrd="0" presId="urn:microsoft.com/office/officeart/2005/8/layout/chevron1"/>
    <dgm:cxn modelId="{8651113F-0A74-42C1-B7A1-1841F3C6BE4C}" type="presParOf" srcId="{F7B5EFBB-C2DD-4472-B9CC-E37A866AAF8D}" destId="{4EE3F46D-5B39-4F51-A68D-F53CCB104EB8}" srcOrd="2" destOrd="0" presId="urn:microsoft.com/office/officeart/2005/8/layout/chevron1"/>
    <dgm:cxn modelId="{A4567EBD-EFE9-43D4-9FAD-16FAC73060BF}" type="presParOf" srcId="{F7B5EFBB-C2DD-4472-B9CC-E37A866AAF8D}" destId="{FC0E9E57-EE04-4BEE-837B-E6E7286146D7}" srcOrd="3" destOrd="0" presId="urn:microsoft.com/office/officeart/2005/8/layout/chevron1"/>
    <dgm:cxn modelId="{F2DADDB4-DC67-46DB-9AB5-F3D14DE023DC}" type="presParOf" srcId="{F7B5EFBB-C2DD-4472-B9CC-E37A866AAF8D}" destId="{F8CC0243-8195-4D8B-8FF3-26B037BCFD6B}" srcOrd="4" destOrd="0" presId="urn:microsoft.com/office/officeart/2005/8/layout/chevron1"/>
    <dgm:cxn modelId="{D97DB6B9-2D84-4DB8-B2F5-1BA925DC688A}" type="presParOf" srcId="{F7B5EFBB-C2DD-4472-B9CC-E37A866AAF8D}" destId="{4CED9B01-3F23-42FA-A01F-5E5767CE27E6}" srcOrd="5" destOrd="0" presId="urn:microsoft.com/office/officeart/2005/8/layout/chevron1"/>
    <dgm:cxn modelId="{CF493FC1-4CD7-4CEA-8E75-BC1460414E61}" type="presParOf" srcId="{F7B5EFBB-C2DD-4472-B9CC-E37A866AAF8D}" destId="{5D98A5E5-598F-4645-A2D5-B5761F1CBCFE}" srcOrd="6" destOrd="0" presId="urn:microsoft.com/office/officeart/2005/8/layout/chevron1"/>
    <dgm:cxn modelId="{E2EDDA1C-9F92-42EE-A65C-9D45ADB62AF5}" type="presParOf" srcId="{F7B5EFBB-C2DD-4472-B9CC-E37A866AAF8D}" destId="{3888BEFA-9E0E-4FB9-9731-0DD030EF926C}" srcOrd="7" destOrd="0" presId="urn:microsoft.com/office/officeart/2005/8/layout/chevron1"/>
    <dgm:cxn modelId="{20F6F9AC-92AE-4D93-B6CA-F01DB7A78389}" type="presParOf" srcId="{F7B5EFBB-C2DD-4472-B9CC-E37A866AAF8D}" destId="{E648078B-2310-40CF-B236-A4C3F7FCDD7B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928D0F-733B-47DB-934C-48FC58216AA6}">
      <dsp:nvSpPr>
        <dsp:cNvPr id="0" name=""/>
        <dsp:cNvSpPr/>
      </dsp:nvSpPr>
      <dsp:spPr>
        <a:xfrm>
          <a:off x="1000882" y="-24075"/>
          <a:ext cx="9651581" cy="1208398"/>
        </a:xfrm>
        <a:prstGeom prst="rightArrow">
          <a:avLst>
            <a:gd name="adj1" fmla="val 50000"/>
            <a:gd name="adj2" fmla="val 50000"/>
          </a:avLst>
        </a:prstGeom>
        <a:solidFill>
          <a:schemeClr val="accen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254000" bIns="223145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 dirty="0"/>
            <a:t>开放平台</a:t>
          </a:r>
        </a:p>
      </dsp:txBody>
      <dsp:txXfrm>
        <a:off x="1000882" y="278025"/>
        <a:ext cx="9349482" cy="604199"/>
      </dsp:txXfrm>
    </dsp:sp>
    <dsp:sp modelId="{02AEE365-5142-4303-9CE5-75844F84260E}">
      <dsp:nvSpPr>
        <dsp:cNvPr id="0" name=""/>
        <dsp:cNvSpPr/>
      </dsp:nvSpPr>
      <dsp:spPr>
        <a:xfrm>
          <a:off x="1016355" y="874552"/>
          <a:ext cx="2882792" cy="309742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altLang="zh-CN" sz="1600" b="1" kern="1200" dirty="0"/>
            <a:t>· </a:t>
          </a:r>
          <a:r>
            <a:rPr lang="en-US" altLang="zh-CN" sz="1600" kern="1200" dirty="0"/>
            <a:t>SNC8600</a:t>
          </a:r>
          <a:r>
            <a:rPr lang="zh-CN" altLang="en-US" sz="1600" kern="1200" dirty="0"/>
            <a:t>是一颗</a:t>
          </a:r>
          <a:r>
            <a:rPr lang="en-US" altLang="zh-CN" sz="1600" kern="1200" dirty="0"/>
            <a:t>32</a:t>
          </a:r>
          <a:r>
            <a:rPr lang="zh-CN" altLang="en-US" sz="1600" kern="1200" dirty="0"/>
            <a:t>位高性能</a:t>
          </a:r>
          <a:r>
            <a:rPr lang="en-US" altLang="zh-CN" sz="1600" kern="1200" dirty="0"/>
            <a:t>SoC</a:t>
          </a:r>
          <a:r>
            <a:rPr lang="zh-CN" altLang="en-US" sz="1600" kern="1200" dirty="0"/>
            <a:t>，基于此，我们建立了开放的</a:t>
          </a:r>
          <a:r>
            <a:rPr lang="en-US" altLang="zh-CN" sz="1600" kern="1200" dirty="0"/>
            <a:t>SDK</a:t>
          </a:r>
          <a:r>
            <a:rPr lang="zh-CN" altLang="en-US" sz="1600" kern="1200" dirty="0"/>
            <a:t>软硬件开发套件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b="1" kern="1200" dirty="0"/>
            <a:t>· </a:t>
          </a:r>
          <a:r>
            <a:rPr lang="zh-CN" altLang="en-US" sz="1600" kern="1200" dirty="0"/>
            <a:t>向众多下游开发商和第三方算法合作公司，提供</a:t>
          </a:r>
          <a:r>
            <a:rPr lang="en-US" altLang="zh-CN" sz="1600" kern="1200" dirty="0"/>
            <a:t>SNC8600</a:t>
          </a:r>
          <a:r>
            <a:rPr lang="zh-CN" altLang="en-US" sz="1600" kern="1200" dirty="0"/>
            <a:t> 二次开发支持</a:t>
          </a:r>
          <a:endParaRPr lang="en-US" altLang="zh-CN" sz="1600" kern="1200" dirty="0"/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zh-CN" sz="1600" kern="1200" dirty="0"/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  - SDK</a:t>
          </a:r>
          <a:r>
            <a:rPr lang="zh-CN" altLang="en-US" sz="1400" kern="1200" dirty="0"/>
            <a:t>软件开发环境：已完成</a:t>
          </a:r>
          <a:endParaRPr lang="en-US" altLang="zh-CN" sz="1400" kern="1200" dirty="0"/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  - SDK</a:t>
          </a:r>
          <a:r>
            <a:rPr lang="zh-CN" altLang="en-US" sz="1400" kern="1200" dirty="0"/>
            <a:t>硬件开发平台：已完成</a:t>
          </a:r>
          <a:endParaRPr lang="en-US" altLang="zh-CN" sz="1400" kern="1200" dirty="0"/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  - </a:t>
          </a:r>
          <a:r>
            <a:rPr lang="zh-CN" altLang="en-US" sz="1400" kern="1200" dirty="0"/>
            <a:t>下游方案商：已陆续接入</a:t>
          </a:r>
          <a:endParaRPr lang="en-US" altLang="zh-CN" sz="1400" kern="1200" dirty="0"/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  - </a:t>
          </a:r>
          <a:r>
            <a:rPr lang="zh-CN" altLang="en-US" sz="1400" kern="1200" dirty="0"/>
            <a:t>算法第三方：已陆续接入</a:t>
          </a:r>
          <a:endParaRPr lang="zh-CN" altLang="en-US" sz="1600" kern="1200" dirty="0"/>
        </a:p>
      </dsp:txBody>
      <dsp:txXfrm>
        <a:off x="1016355" y="874552"/>
        <a:ext cx="2882792" cy="3097425"/>
      </dsp:txXfrm>
    </dsp:sp>
    <dsp:sp modelId="{779ED528-2D68-4ED2-92F5-0404A635980C}">
      <dsp:nvSpPr>
        <dsp:cNvPr id="0" name=""/>
        <dsp:cNvSpPr/>
      </dsp:nvSpPr>
      <dsp:spPr>
        <a:xfrm>
          <a:off x="3887425" y="342400"/>
          <a:ext cx="6753163" cy="1156713"/>
        </a:xfrm>
        <a:prstGeom prst="rightArrow">
          <a:avLst>
            <a:gd name="adj1" fmla="val 50000"/>
            <a:gd name="adj2" fmla="val 50000"/>
          </a:avLst>
        </a:prstGeom>
        <a:solidFill>
          <a:schemeClr val="accent2">
            <a:alpha val="90000"/>
            <a:hueOff val="0"/>
            <a:satOff val="0"/>
            <a:lumOff val="0"/>
            <a:alphaOff val="-2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254000" bIns="223145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 dirty="0"/>
            <a:t>前端语音处理</a:t>
          </a:r>
        </a:p>
      </dsp:txBody>
      <dsp:txXfrm>
        <a:off x="3887425" y="631578"/>
        <a:ext cx="6463985" cy="578357"/>
      </dsp:txXfrm>
    </dsp:sp>
    <dsp:sp modelId="{A6E13F40-DC2C-4C3F-BE78-5FD16C393347}">
      <dsp:nvSpPr>
        <dsp:cNvPr id="0" name=""/>
        <dsp:cNvSpPr/>
      </dsp:nvSpPr>
      <dsp:spPr>
        <a:xfrm>
          <a:off x="3894422" y="1206707"/>
          <a:ext cx="3032675" cy="305567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b="1" kern="1200" dirty="0"/>
            <a:t>· </a:t>
          </a:r>
          <a:r>
            <a:rPr lang="en-US" altLang="zh-CN" sz="1600" kern="1200" dirty="0"/>
            <a:t>SNC8600</a:t>
          </a:r>
          <a:r>
            <a:rPr lang="zh-CN" altLang="en-US" sz="1600" kern="1200" dirty="0"/>
            <a:t>具备多路麦克风输入接口，适用于各类前端语音信号处理</a:t>
          </a:r>
          <a:endParaRPr lang="en-US" altLang="zh-CN" sz="1600" kern="1200" dirty="0"/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zh-CN" sz="1600" kern="1200" dirty="0"/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  - </a:t>
          </a:r>
          <a:r>
            <a:rPr lang="zh-CN" altLang="en-US" sz="1400" kern="1200" dirty="0"/>
            <a:t>单麦应用：便携式扩音器、步话机</a:t>
          </a:r>
          <a:r>
            <a:rPr lang="en-US" altLang="zh-CN" sz="1400" kern="1200" dirty="0"/>
            <a:t>…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  - </a:t>
          </a:r>
          <a:r>
            <a:rPr lang="zh-CN" altLang="en-US" sz="1400" kern="1200" dirty="0"/>
            <a:t>双麦应用：</a:t>
          </a:r>
          <a:r>
            <a:rPr lang="en-US" altLang="zh-CN" sz="1400" kern="1200" dirty="0"/>
            <a:t>ENC</a:t>
          </a:r>
          <a:r>
            <a:rPr lang="zh-CN" altLang="en-US" sz="1400" kern="1200" dirty="0"/>
            <a:t>超强降噪耳机</a:t>
          </a:r>
          <a:endParaRPr lang="en-US" altLang="zh-CN" sz="1400" kern="1200" dirty="0"/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  - </a:t>
          </a:r>
          <a:r>
            <a:rPr lang="zh-CN" altLang="en-US" sz="1400" kern="1200" dirty="0"/>
            <a:t>麦阵列应用：商显智慧屏、会议音箱</a:t>
          </a:r>
          <a:r>
            <a:rPr lang="en-US" altLang="zh-CN" sz="1400" kern="1200" dirty="0"/>
            <a:t>…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  - </a:t>
          </a:r>
          <a:r>
            <a:rPr lang="zh-CN" altLang="en-US" sz="1400" kern="1200" dirty="0"/>
            <a:t>其他：辅听耳机</a:t>
          </a:r>
        </a:p>
      </dsp:txBody>
      <dsp:txXfrm>
        <a:off x="3894422" y="1206707"/>
        <a:ext cx="3032675" cy="3055671"/>
      </dsp:txXfrm>
    </dsp:sp>
    <dsp:sp modelId="{5DF44D65-E748-42B2-B279-75968E41FB68}">
      <dsp:nvSpPr>
        <dsp:cNvPr id="0" name=""/>
        <dsp:cNvSpPr/>
      </dsp:nvSpPr>
      <dsp:spPr>
        <a:xfrm>
          <a:off x="6916861" y="740924"/>
          <a:ext cx="3706207" cy="1132044"/>
        </a:xfrm>
        <a:prstGeom prst="rightArrow">
          <a:avLst>
            <a:gd name="adj1" fmla="val 50000"/>
            <a:gd name="adj2" fmla="val 50000"/>
          </a:avLst>
        </a:prstGeom>
        <a:solidFill>
          <a:schemeClr val="accent2">
            <a:alpha val="90000"/>
            <a:hueOff val="0"/>
            <a:satOff val="0"/>
            <a:lumOff val="0"/>
            <a:alphaOff val="-4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254000" bIns="223145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b="1" kern="1200" dirty="0"/>
            <a:t>后端音效处理</a:t>
          </a:r>
        </a:p>
      </dsp:txBody>
      <dsp:txXfrm>
        <a:off x="6916861" y="1023935"/>
        <a:ext cx="3423196" cy="566022"/>
      </dsp:txXfrm>
    </dsp:sp>
    <dsp:sp modelId="{E34238B9-9831-4187-9D01-F22738504242}">
      <dsp:nvSpPr>
        <dsp:cNvPr id="0" name=""/>
        <dsp:cNvSpPr/>
      </dsp:nvSpPr>
      <dsp:spPr>
        <a:xfrm>
          <a:off x="6927603" y="1582264"/>
          <a:ext cx="3128099" cy="300510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· </a:t>
          </a:r>
          <a:r>
            <a:rPr lang="zh-CN" altLang="en-US" sz="1600" kern="1200" dirty="0"/>
            <a:t>基于</a:t>
          </a:r>
          <a:r>
            <a:rPr lang="en-US" altLang="zh-CN" sz="1600" kern="1200" dirty="0"/>
            <a:t>SNC8600</a:t>
          </a:r>
          <a:r>
            <a:rPr lang="zh-CN" altLang="en-US" sz="1600" kern="1200" dirty="0"/>
            <a:t>的</a:t>
          </a:r>
          <a:r>
            <a:rPr lang="en-US" altLang="zh-CN" sz="1600" kern="1200" dirty="0"/>
            <a:t>HiFi3 DSP</a:t>
          </a:r>
          <a:r>
            <a:rPr lang="zh-CN" altLang="en-US" sz="1600" kern="1200" dirty="0"/>
            <a:t>内核及高性能模数接口，展开了对后端音效处理的中长期开发和投入</a:t>
          </a:r>
          <a:endParaRPr lang="en-US" altLang="zh-CN" sz="1600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zh-CN" sz="1600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  - </a:t>
          </a:r>
          <a:r>
            <a:rPr lang="zh-CN" altLang="en-US" sz="1400" kern="1200" dirty="0"/>
            <a:t>音箱音效处理器：便携式音箱、家用消费类音箱</a:t>
          </a:r>
          <a:endParaRPr lang="en-US" altLang="zh-CN" sz="1400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  - </a:t>
          </a:r>
          <a:r>
            <a:rPr lang="zh-CN" altLang="en-US" sz="1400" kern="1200" dirty="0"/>
            <a:t>卡拉</a:t>
          </a:r>
          <a:r>
            <a:rPr lang="en-US" altLang="zh-CN" sz="1400" kern="1200" dirty="0"/>
            <a:t>OK</a:t>
          </a:r>
          <a:r>
            <a:rPr lang="zh-CN" altLang="en-US" sz="1400" kern="1200" dirty="0"/>
            <a:t>音效处理器：在研中</a:t>
          </a:r>
          <a:endParaRPr lang="en-US" altLang="zh-CN" sz="1400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  - </a:t>
          </a:r>
          <a:r>
            <a:rPr lang="zh-CN" altLang="en-US" sz="1400" kern="1200" dirty="0"/>
            <a:t>直播声卡音效处理器：在研中</a:t>
          </a:r>
          <a:endParaRPr lang="zh-CN" altLang="en-US" sz="1600" kern="1200" dirty="0"/>
        </a:p>
      </dsp:txBody>
      <dsp:txXfrm>
        <a:off x="6927603" y="1582264"/>
        <a:ext cx="3128099" cy="300510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50EF0D-6091-4A3F-8A70-51EDF2330EC5}">
      <dsp:nvSpPr>
        <dsp:cNvPr id="0" name=""/>
        <dsp:cNvSpPr/>
      </dsp:nvSpPr>
      <dsp:spPr>
        <a:xfrm>
          <a:off x="1919412" y="529966"/>
          <a:ext cx="3393323" cy="2360349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1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九音科技</a:t>
          </a:r>
          <a:endParaRPr lang="en-US" altLang="zh-CN" sz="31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b="0" kern="1200" dirty="0">
              <a:effectLst/>
            </a:rPr>
            <a:t>SDK</a:t>
          </a:r>
          <a:r>
            <a:rPr lang="zh-CN" altLang="en-US" sz="2400" b="0" kern="1200" dirty="0">
              <a:effectLst/>
            </a:rPr>
            <a:t>开发套件</a:t>
          </a:r>
          <a:endParaRPr lang="zh-CN" altLang="en-US" sz="3100" b="0" kern="1200" dirty="0">
            <a:effectLst/>
          </a:endParaRPr>
        </a:p>
      </dsp:txBody>
      <dsp:txXfrm>
        <a:off x="2416353" y="875631"/>
        <a:ext cx="2399441" cy="1669019"/>
      </dsp:txXfrm>
    </dsp:sp>
    <dsp:sp modelId="{972A9A6B-1B0D-4049-A733-98FA58878E2D}">
      <dsp:nvSpPr>
        <dsp:cNvPr id="0" name=""/>
        <dsp:cNvSpPr/>
      </dsp:nvSpPr>
      <dsp:spPr>
        <a:xfrm>
          <a:off x="2455742" y="-146615"/>
          <a:ext cx="2279631" cy="1610640"/>
        </a:xfrm>
        <a:prstGeom prst="ellipse">
          <a:avLst/>
        </a:prstGeom>
        <a:solidFill>
          <a:schemeClr val="accent5">
            <a:alpha val="50000"/>
            <a:hueOff val="-5330780"/>
            <a:satOff val="3030"/>
            <a:lumOff val="-250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i="1" kern="1200" dirty="0"/>
            <a:t>算法公司</a:t>
          </a:r>
          <a:endParaRPr lang="en-US" altLang="zh-CN" sz="2000" i="1" kern="1200" dirty="0"/>
        </a:p>
      </dsp:txBody>
      <dsp:txXfrm>
        <a:off x="2789586" y="89258"/>
        <a:ext cx="1611943" cy="1138894"/>
      </dsp:txXfrm>
    </dsp:sp>
    <dsp:sp modelId="{180A00A8-2A80-4C01-8921-E02524A10950}">
      <dsp:nvSpPr>
        <dsp:cNvPr id="0" name=""/>
        <dsp:cNvSpPr/>
      </dsp:nvSpPr>
      <dsp:spPr>
        <a:xfrm>
          <a:off x="3977939" y="885574"/>
          <a:ext cx="2208736" cy="1835433"/>
        </a:xfrm>
        <a:prstGeom prst="ellipse">
          <a:avLst/>
        </a:prstGeom>
        <a:solidFill>
          <a:schemeClr val="accent5">
            <a:alpha val="50000"/>
            <a:hueOff val="-10661560"/>
            <a:satOff val="6060"/>
            <a:lumOff val="-500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i="1" kern="1200" dirty="0"/>
            <a:t> 终端品牌</a:t>
          </a:r>
        </a:p>
      </dsp:txBody>
      <dsp:txXfrm>
        <a:off x="4301401" y="1154367"/>
        <a:ext cx="1561812" cy="1297847"/>
      </dsp:txXfrm>
    </dsp:sp>
    <dsp:sp modelId="{748C69CC-F439-4C8A-A83F-7098C756A145}">
      <dsp:nvSpPr>
        <dsp:cNvPr id="0" name=""/>
        <dsp:cNvSpPr/>
      </dsp:nvSpPr>
      <dsp:spPr>
        <a:xfrm>
          <a:off x="2359749" y="2143300"/>
          <a:ext cx="2298060" cy="1560341"/>
        </a:xfrm>
        <a:prstGeom prst="ellipse">
          <a:avLst/>
        </a:prstGeom>
        <a:solidFill>
          <a:schemeClr val="accent5">
            <a:alpha val="50000"/>
            <a:hueOff val="-15992340"/>
            <a:satOff val="9089"/>
            <a:lumOff val="-750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altLang="zh-CN" sz="2400" i="1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i="1" kern="1200" dirty="0"/>
            <a:t>代理商</a:t>
          </a:r>
        </a:p>
      </dsp:txBody>
      <dsp:txXfrm>
        <a:off x="2696292" y="2371807"/>
        <a:ext cx="1624974" cy="1103327"/>
      </dsp:txXfrm>
    </dsp:sp>
    <dsp:sp modelId="{4D0C5E29-FA43-47CF-A379-07764516868B}">
      <dsp:nvSpPr>
        <dsp:cNvPr id="0" name=""/>
        <dsp:cNvSpPr/>
      </dsp:nvSpPr>
      <dsp:spPr>
        <a:xfrm>
          <a:off x="864435" y="833096"/>
          <a:ext cx="2272052" cy="1940366"/>
        </a:xfrm>
        <a:prstGeom prst="ellipse">
          <a:avLst/>
        </a:prstGeom>
        <a:solidFill>
          <a:schemeClr val="accent5">
            <a:alpha val="50000"/>
            <a:hueOff val="-21323121"/>
            <a:satOff val="12119"/>
            <a:lumOff val="-1000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i="1" kern="1200" dirty="0"/>
            <a:t>方案商</a:t>
          </a:r>
        </a:p>
      </dsp:txBody>
      <dsp:txXfrm>
        <a:off x="1197169" y="1117256"/>
        <a:ext cx="1606584" cy="137204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53250D-CBD3-46EC-B662-D57A189225A2}">
      <dsp:nvSpPr>
        <dsp:cNvPr id="0" name=""/>
        <dsp:cNvSpPr/>
      </dsp:nvSpPr>
      <dsp:spPr>
        <a:xfrm>
          <a:off x="738624" y="0"/>
          <a:ext cx="8371076" cy="187571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0B8E39-5A1F-4699-9080-9E814C8280E9}">
      <dsp:nvSpPr>
        <dsp:cNvPr id="0" name=""/>
        <dsp:cNvSpPr/>
      </dsp:nvSpPr>
      <dsp:spPr>
        <a:xfrm>
          <a:off x="2885" y="562714"/>
          <a:ext cx="1736921" cy="750286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DSP</a:t>
          </a:r>
          <a:r>
            <a:rPr lang="zh-CN" altLang="en-US" sz="1600" kern="1200" dirty="0"/>
            <a:t>音效处理器</a:t>
          </a:r>
        </a:p>
      </dsp:txBody>
      <dsp:txXfrm>
        <a:off x="39511" y="599340"/>
        <a:ext cx="1663669" cy="677034"/>
      </dsp:txXfrm>
    </dsp:sp>
    <dsp:sp modelId="{AF432E83-9E5E-4825-952B-490029ABEF62}">
      <dsp:nvSpPr>
        <dsp:cNvPr id="0" name=""/>
        <dsp:cNvSpPr/>
      </dsp:nvSpPr>
      <dsp:spPr>
        <a:xfrm>
          <a:off x="2029293" y="562714"/>
          <a:ext cx="1736921" cy="750286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-1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音频</a:t>
          </a:r>
          <a:r>
            <a:rPr lang="en-US" altLang="zh-CN" sz="1600" kern="1200" dirty="0"/>
            <a:t>USB</a:t>
          </a:r>
          <a:r>
            <a:rPr lang="zh-CN" altLang="en-US" sz="1600" kern="1200" dirty="0"/>
            <a:t>转换器</a:t>
          </a:r>
          <a:endParaRPr lang="zh-CN" altLang="en-US" sz="1600" b="1" kern="1200" dirty="0"/>
        </a:p>
      </dsp:txBody>
      <dsp:txXfrm>
        <a:off x="2065919" y="599340"/>
        <a:ext cx="1663669" cy="677034"/>
      </dsp:txXfrm>
    </dsp:sp>
    <dsp:sp modelId="{DB825CAA-7B21-4110-8C43-D4E533E7A3CA}">
      <dsp:nvSpPr>
        <dsp:cNvPr id="0" name=""/>
        <dsp:cNvSpPr/>
      </dsp:nvSpPr>
      <dsp:spPr>
        <a:xfrm>
          <a:off x="4055701" y="562714"/>
          <a:ext cx="1736921" cy="750286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-2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多路转换器</a:t>
          </a:r>
        </a:p>
      </dsp:txBody>
      <dsp:txXfrm>
        <a:off x="4092327" y="599340"/>
        <a:ext cx="1663669" cy="677034"/>
      </dsp:txXfrm>
    </dsp:sp>
    <dsp:sp modelId="{2D227098-4B78-4B30-87E6-9F4C123BE8AE}">
      <dsp:nvSpPr>
        <dsp:cNvPr id="0" name=""/>
        <dsp:cNvSpPr/>
      </dsp:nvSpPr>
      <dsp:spPr>
        <a:xfrm>
          <a:off x="6082110" y="562714"/>
          <a:ext cx="1736921" cy="750286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-3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采样率转换器</a:t>
          </a:r>
        </a:p>
      </dsp:txBody>
      <dsp:txXfrm>
        <a:off x="6118736" y="599340"/>
        <a:ext cx="1663669" cy="677034"/>
      </dsp:txXfrm>
    </dsp:sp>
    <dsp:sp modelId="{CACB56C9-E3DC-464A-BA09-3B48D7F0FF70}">
      <dsp:nvSpPr>
        <dsp:cNvPr id="0" name=""/>
        <dsp:cNvSpPr/>
      </dsp:nvSpPr>
      <dsp:spPr>
        <a:xfrm>
          <a:off x="8108518" y="562714"/>
          <a:ext cx="1736921" cy="750286"/>
        </a:xfrm>
        <a:prstGeom prst="roundRect">
          <a:avLst/>
        </a:prstGeom>
        <a:solidFill>
          <a:schemeClr val="accent2">
            <a:alpha val="90000"/>
            <a:hueOff val="0"/>
            <a:satOff val="0"/>
            <a:lumOff val="0"/>
            <a:alphaOff val="-4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kern="1200" dirty="0"/>
            <a:t>卡拉</a:t>
          </a:r>
          <a:r>
            <a:rPr lang="en-US" altLang="zh-CN" sz="1600" kern="1200" dirty="0"/>
            <a:t>OK</a:t>
          </a:r>
          <a:r>
            <a:rPr lang="zh-CN" altLang="en-US" sz="1600" kern="1200" dirty="0"/>
            <a:t>音效处理器</a:t>
          </a:r>
        </a:p>
      </dsp:txBody>
      <dsp:txXfrm>
        <a:off x="8145144" y="599340"/>
        <a:ext cx="1663669" cy="67703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A9E015-8AF2-42A8-9F91-5D02A4771284}">
      <dsp:nvSpPr>
        <dsp:cNvPr id="0" name=""/>
        <dsp:cNvSpPr/>
      </dsp:nvSpPr>
      <dsp:spPr>
        <a:xfrm>
          <a:off x="2404" y="0"/>
          <a:ext cx="2139894" cy="365125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/>
            <a:t>2022</a:t>
          </a:r>
          <a:r>
            <a:rPr lang="zh-CN" altLang="en-US" sz="1400" kern="1200"/>
            <a:t>年</a:t>
          </a:r>
          <a:r>
            <a:rPr lang="en-US" altLang="zh-CN" sz="1400" kern="1200"/>
            <a:t>8</a:t>
          </a:r>
          <a:r>
            <a:rPr lang="zh-CN" altLang="en-US" sz="1400" kern="1200"/>
            <a:t>月</a:t>
          </a:r>
          <a:endParaRPr lang="zh-CN" altLang="en-US" sz="1400" kern="1200" dirty="0"/>
        </a:p>
      </dsp:txBody>
      <dsp:txXfrm>
        <a:off x="184967" y="0"/>
        <a:ext cx="1774769" cy="365125"/>
      </dsp:txXfrm>
    </dsp:sp>
    <dsp:sp modelId="{4EE3F46D-5B39-4F51-A68D-F53CCB104EB8}">
      <dsp:nvSpPr>
        <dsp:cNvPr id="0" name=""/>
        <dsp:cNvSpPr/>
      </dsp:nvSpPr>
      <dsp:spPr>
        <a:xfrm>
          <a:off x="1928309" y="0"/>
          <a:ext cx="2139894" cy="365125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1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 dirty="0"/>
            <a:t>2023</a:t>
          </a:r>
          <a:r>
            <a:rPr lang="zh-CN" altLang="en-US" sz="1400" kern="1200" dirty="0"/>
            <a:t>年</a:t>
          </a:r>
          <a:r>
            <a:rPr lang="en-US" altLang="zh-CN" sz="1400" kern="1200" dirty="0"/>
            <a:t>1</a:t>
          </a:r>
          <a:r>
            <a:rPr lang="zh-CN" altLang="en-US" sz="1400" kern="1200" dirty="0"/>
            <a:t>月</a:t>
          </a:r>
        </a:p>
      </dsp:txBody>
      <dsp:txXfrm>
        <a:off x="2110872" y="0"/>
        <a:ext cx="1774769" cy="365125"/>
      </dsp:txXfrm>
    </dsp:sp>
    <dsp:sp modelId="{F8CC0243-8195-4D8B-8FF3-26B037BCFD6B}">
      <dsp:nvSpPr>
        <dsp:cNvPr id="0" name=""/>
        <dsp:cNvSpPr/>
      </dsp:nvSpPr>
      <dsp:spPr>
        <a:xfrm>
          <a:off x="3854215" y="0"/>
          <a:ext cx="2139894" cy="365125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2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/>
            <a:t>2023</a:t>
          </a:r>
          <a:r>
            <a:rPr lang="zh-CN" altLang="en-US" sz="1400" kern="1200"/>
            <a:t>年</a:t>
          </a:r>
          <a:r>
            <a:rPr lang="en-US" altLang="zh-CN" sz="1400" kern="1200"/>
            <a:t>5</a:t>
          </a:r>
          <a:r>
            <a:rPr lang="zh-CN" altLang="en-US" sz="1400" kern="1200"/>
            <a:t>月</a:t>
          </a:r>
          <a:endParaRPr lang="zh-CN" altLang="en-US" sz="1400" kern="1200" dirty="0"/>
        </a:p>
      </dsp:txBody>
      <dsp:txXfrm>
        <a:off x="4036778" y="0"/>
        <a:ext cx="1774769" cy="365125"/>
      </dsp:txXfrm>
    </dsp:sp>
    <dsp:sp modelId="{5D98A5E5-598F-4645-A2D5-B5761F1CBCFE}">
      <dsp:nvSpPr>
        <dsp:cNvPr id="0" name=""/>
        <dsp:cNvSpPr/>
      </dsp:nvSpPr>
      <dsp:spPr>
        <a:xfrm>
          <a:off x="5780120" y="0"/>
          <a:ext cx="2139894" cy="365125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3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/>
            <a:t>2023</a:t>
          </a:r>
          <a:r>
            <a:rPr lang="zh-CN" altLang="en-US" sz="1400" kern="1200"/>
            <a:t>年</a:t>
          </a:r>
          <a:r>
            <a:rPr lang="en-US" altLang="zh-CN" sz="1400" kern="1200"/>
            <a:t>9</a:t>
          </a:r>
          <a:r>
            <a:rPr lang="zh-CN" altLang="en-US" sz="1400" kern="1200"/>
            <a:t>月</a:t>
          </a:r>
          <a:endParaRPr lang="zh-CN" altLang="en-US" sz="1400" kern="1200" dirty="0"/>
        </a:p>
      </dsp:txBody>
      <dsp:txXfrm>
        <a:off x="5962683" y="0"/>
        <a:ext cx="1774769" cy="365125"/>
      </dsp:txXfrm>
    </dsp:sp>
    <dsp:sp modelId="{E648078B-2310-40CF-B236-A4C3F7FCDD7B}">
      <dsp:nvSpPr>
        <dsp:cNvPr id="0" name=""/>
        <dsp:cNvSpPr/>
      </dsp:nvSpPr>
      <dsp:spPr>
        <a:xfrm>
          <a:off x="7706025" y="0"/>
          <a:ext cx="2139894" cy="365125"/>
        </a:xfrm>
        <a:prstGeom prst="chevron">
          <a:avLst/>
        </a:prstGeom>
        <a:solidFill>
          <a:schemeClr val="accent2">
            <a:alpha val="90000"/>
            <a:hueOff val="0"/>
            <a:satOff val="0"/>
            <a:lumOff val="0"/>
            <a:alphaOff val="-40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kern="1200"/>
            <a:t>2023</a:t>
          </a:r>
          <a:r>
            <a:rPr lang="zh-CN" altLang="en-US" sz="1400" kern="1200"/>
            <a:t>年</a:t>
          </a:r>
          <a:r>
            <a:rPr lang="en-US" altLang="zh-CN" sz="1400" kern="1200"/>
            <a:t>11</a:t>
          </a:r>
          <a:r>
            <a:rPr lang="zh-CN" altLang="en-US" sz="1400" kern="1200"/>
            <a:t>月</a:t>
          </a:r>
          <a:endParaRPr lang="zh-CN" altLang="en-US" sz="1400" kern="1200" dirty="0"/>
        </a:p>
      </dsp:txBody>
      <dsp:txXfrm>
        <a:off x="7888588" y="0"/>
        <a:ext cx="1774769" cy="3651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95F2296-CFBE-4192-AD59-EDA6789A886E}" type="datetime1">
              <a:rPr lang="zh-CN" altLang="en-US" smtClean="0"/>
              <a:t>2023/2/9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D377B98-DDB9-4B0A-B9D1-5831C76F6C7C}" type="datetime1">
              <a:rPr lang="zh-CN" altLang="en-US" smtClean="0"/>
              <a:t>2023/2/9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/>
              <a:t>单击此处编辑母版文本样式</a:t>
            </a:r>
            <a:endParaRPr lang="en-US"/>
          </a:p>
          <a:p>
            <a:pPr lvl="1" rtl="0"/>
            <a:r>
              <a:rPr lang="zh-cn"/>
              <a:t>第二级</a:t>
            </a:r>
          </a:p>
          <a:p>
            <a:pPr lvl="2" rtl="0"/>
            <a:r>
              <a:rPr lang="zh-cn"/>
              <a:t>第三级</a:t>
            </a:r>
          </a:p>
          <a:p>
            <a:pPr lvl="3" rtl="0"/>
            <a:r>
              <a:rPr lang="zh-cn"/>
              <a:t>第四级</a:t>
            </a:r>
          </a:p>
          <a:p>
            <a:pPr lvl="4" rtl="0"/>
            <a:r>
              <a:rPr lang="zh-cn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SDK</a:t>
            </a:r>
            <a:r>
              <a:rPr lang="zh-CN" altLang="en-US" dirty="0"/>
              <a:t>开放平台，服务于内部项目组 和 外部方案商。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基于</a:t>
            </a:r>
            <a:r>
              <a:rPr lang="en-US" altLang="zh-CN" dirty="0"/>
              <a:t>SDK</a:t>
            </a:r>
            <a:r>
              <a:rPr lang="zh-CN" altLang="en-US" dirty="0"/>
              <a:t>，打开了各方的合作入口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7D377B98-DDB9-4B0A-B9D1-5831C76F6C7C}" type="datetime1">
              <a:rPr lang="zh-CN" altLang="en-US" smtClean="0"/>
              <a:t>2023/2/9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116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九音科技作为芯片原厂，提供基于芯片的软硬件开发套件。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依托九音的基础套件，辅助第三方算法公司、方案公司以及终端品牌的技术和产品落地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7D377B98-DDB9-4B0A-B9D1-5831C76F6C7C}" type="datetime1">
              <a:rPr lang="zh-CN" altLang="en-US" smtClean="0"/>
              <a:t>2023/2/9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107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7D377B98-DDB9-4B0A-B9D1-5831C76F6C7C}" type="datetime1">
              <a:rPr lang="zh-CN" altLang="en-US" smtClean="0"/>
              <a:t>2023/2/9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3905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公司成立之初，一直致力于麦克风语音信号处理及降噪领域的深耕。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随着该领域产品线的逐步完善，开始陆续规划和拓展后端音效处理市场；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SNC8600</a:t>
            </a:r>
            <a:r>
              <a:rPr lang="zh-CN" altLang="en-US" dirty="0"/>
              <a:t>作为一颗具有强大</a:t>
            </a:r>
            <a:r>
              <a:rPr lang="en-US" altLang="zh-CN" dirty="0"/>
              <a:t>DSP</a:t>
            </a:r>
            <a:r>
              <a:rPr lang="zh-CN" altLang="en-US" dirty="0"/>
              <a:t>处理能力的可编程</a:t>
            </a:r>
            <a:r>
              <a:rPr lang="en-US" altLang="zh-CN" dirty="0"/>
              <a:t>SoC</a:t>
            </a:r>
            <a:r>
              <a:rPr lang="zh-CN" altLang="en-US" dirty="0"/>
              <a:t>，可以衍生出不同的后端处理产品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7D377B98-DDB9-4B0A-B9D1-5831C76F6C7C}" type="datetime1">
              <a:rPr lang="zh-CN" altLang="en-US" smtClean="0"/>
              <a:t>2023/2/9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701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zh-CN" altLang="en-US"/>
              <a:t>单击此处编辑母版副标题样式</a:t>
            </a:r>
            <a:endParaRPr lang="en-US" dirty="0"/>
          </a:p>
        </p:txBody>
      </p:sp>
      <p:cxnSp>
        <p:nvCxnSpPr>
          <p:cNvPr id="9" name="直接连接符​​(S)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782BBE-75BA-4DFD-A2B3-00C4960DC476}" type="datetime1">
              <a:rPr lang="zh-CN" altLang="en-US" smtClean="0"/>
              <a:t>2023/2/9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/>
              <a:t>深圳市九音科技有限公司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C8DC3B-4A38-4E06-8D87-B1D06E543AA8}" type="datetime1">
              <a:rPr lang="zh-CN" altLang="en-US" smtClean="0"/>
              <a:t>2023/2/9</a:t>
            </a:fld>
            <a:endParaRPr 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/>
              <a:t>深圳市九音科技有限公司</a:t>
            </a:r>
            <a:endParaRPr 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95308E-253A-42A1-9779-11950985EDBA}" type="datetime1">
              <a:rPr lang="zh-CN" altLang="en-US" smtClean="0"/>
              <a:t>2023/2/9</a:t>
            </a:fld>
            <a:endParaRPr 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/>
              <a:t>深圳市九音科技有限公司</a:t>
            </a:r>
            <a:endParaRPr lang="en-US" dirty="0"/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5C851F2-0E6D-B3B1-7180-52F1FCD874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79" t="22064" r="34607" b="40728"/>
          <a:stretch/>
        </p:blipFill>
        <p:spPr>
          <a:xfrm>
            <a:off x="11248816" y="304325"/>
            <a:ext cx="686838" cy="63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330DE2-A65A-4186-BBCA-E1EB13D688A3}" type="datetime1">
              <a:rPr lang="zh-CN" altLang="en-US" smtClean="0"/>
              <a:t>2023/2/9</a:t>
            </a:fld>
            <a:endParaRPr 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/>
              <a:t>深圳市九音科技有限公司</a:t>
            </a:r>
            <a:endParaRPr lang="en-US" dirty="0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cxnSp>
        <p:nvCxnSpPr>
          <p:cNvPr id="9" name="直接连接符​​(S)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34B6320-3FDD-428A-A6E1-3B5A3233455D}" type="datetime1">
              <a:rPr lang="zh-CN" altLang="en-US" smtClean="0"/>
              <a:t>2023/2/9</a:t>
            </a:fld>
            <a:endParaRPr lang="en-US" dirty="0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/>
              <a:t>深圳市九音科技有限公司</a:t>
            </a:r>
            <a:endParaRPr lang="en-US" dirty="0"/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71637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097280" y="1735984"/>
            <a:ext cx="4639736" cy="4133109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15944" y="1735984"/>
            <a:ext cx="4639736" cy="4133110"/>
          </a:xfrm>
        </p:spPr>
        <p:txBody>
          <a:bodyPr rtlCol="0"/>
          <a:lstStyle/>
          <a:p>
            <a:pPr lvl="0" rtl="0"/>
            <a:r>
              <a:rPr lang="zh-CN" altLang="en-US" dirty="0"/>
              <a:t>单击此处编辑母版文本样式</a:t>
            </a:r>
          </a:p>
          <a:p>
            <a:pPr lvl="1" rtl="0"/>
            <a:r>
              <a:rPr lang="zh-CN" altLang="en-US" dirty="0"/>
              <a:t>二级</a:t>
            </a:r>
          </a:p>
          <a:p>
            <a:pPr lvl="2" rtl="0"/>
            <a:r>
              <a:rPr lang="zh-CN" altLang="en-US" dirty="0"/>
              <a:t>三级</a:t>
            </a:r>
          </a:p>
          <a:p>
            <a:pPr lvl="3" rtl="0"/>
            <a:r>
              <a:rPr lang="zh-CN" altLang="en-US" dirty="0"/>
              <a:t>四级</a:t>
            </a:r>
          </a:p>
          <a:p>
            <a:pPr lvl="4" rtl="0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0DF5EE-CC17-462A-95B8-2B652B9B5BAE}" type="datetime1">
              <a:rPr lang="zh-CN" altLang="en-US" smtClean="0"/>
              <a:t>2023/2/9</a:t>
            </a:fld>
            <a:endParaRPr lang="en-US" dirty="0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/>
              <a:t>深圳市九音科技有限公司</a:t>
            </a:r>
            <a:endParaRPr lang="en-US" dirty="0"/>
          </a:p>
        </p:txBody>
      </p:sp>
      <p:sp>
        <p:nvSpPr>
          <p:cNvPr id="10" name="幻灯片编号占位符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15180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97280" y="1743892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097280" y="2644766"/>
            <a:ext cx="4639736" cy="3468651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515944" y="1743892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515944" y="2644765"/>
            <a:ext cx="4639736" cy="3468651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49EBA3-C997-4FE2-BF8F-5F6514CF5458}" type="datetime1">
              <a:rPr lang="zh-CN" altLang="en-US" smtClean="0"/>
              <a:t>2023/2/9</a:t>
            </a:fld>
            <a:endParaRPr lang="en-US" dirty="0"/>
          </a:p>
        </p:txBody>
      </p:sp>
      <p:sp>
        <p:nvSpPr>
          <p:cNvPr id="11" name="页脚占位符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/>
              <a:t>深圳市九音科技有限公司</a:t>
            </a:r>
            <a:endParaRPr lang="en-US" dirty="0"/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5159420-48CE-4F3F-A6C5-A6A2E59260EB}" type="datetime1">
              <a:rPr lang="zh-CN" altLang="en-US" smtClean="0"/>
              <a:t>2023/2/9</a:t>
            </a:fld>
            <a:endParaRPr lang="en-US" dirty="0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/>
              <a:t>深圳市九音科技有限公司</a:t>
            </a:r>
            <a:endParaRPr 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670DF3-D784-46B7-A63D-6F494394244E}" type="datetime1">
              <a:rPr lang="zh-CN" altLang="en-US" smtClean="0"/>
              <a:t>2023/2/9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/>
              <a:t>深圳市九音科技有限公司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E9F073C-52F5-D578-1637-BED97D53BEC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79" t="22064" r="34607" b="40728"/>
          <a:stretch/>
        </p:blipFill>
        <p:spPr>
          <a:xfrm>
            <a:off x="11248816" y="304325"/>
            <a:ext cx="686838" cy="63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pPr rtl="0"/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73827B5C-F70C-443F-8553-4A5FCB034676}" type="datetime1">
              <a:rPr lang="zh-CN" altLang="en-US" smtClean="0"/>
              <a:t>2023/2/9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zh-CN" altLang="en-US"/>
              <a:t>深圳市九音科技有限公司</a:t>
            </a:r>
            <a:endParaRPr lang="en-US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E8CEAB7-D1F1-E931-3CA7-F095BDB469D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79" t="22064" r="34607" b="40728"/>
          <a:stretch/>
        </p:blipFill>
        <p:spPr>
          <a:xfrm>
            <a:off x="11248816" y="304325"/>
            <a:ext cx="686838" cy="63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带标题的图片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39177" y="1697115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pPr rtl="0"/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097279" y="4875342"/>
            <a:ext cx="10113264" cy="1449258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B2F2A07C-C582-4C46-BA00-694E602D2B9B}" type="datetime1">
              <a:rPr lang="zh-CN" altLang="en-US" smtClean="0"/>
              <a:t>2023/2/9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r>
              <a:rPr lang="zh-CN" altLang="en-US"/>
              <a:t>深圳市九音科技有限公司</a:t>
            </a:r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 dirty="0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890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cn" dirty="0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97280" y="1706881"/>
            <a:ext cx="10058400" cy="416221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D4CAFCF-F0C3-494C-BA5C-1DEC7209309C}" type="datetime1">
              <a:rPr lang="zh-CN" altLang="en-US" smtClean="0"/>
              <a:t>2023/2/9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 dirty="0"/>
              <a:t>深圳市九音科技有限公司</a:t>
            </a:r>
            <a:endParaRPr 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619C1B3-9BB0-4641-80BC-1EA7AF64D63E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直接连接符​​(S)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88720" y="1296489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>
            <a:extLst>
              <a:ext uri="{FF2B5EF4-FFF2-40B4-BE49-F238E27FC236}">
                <a16:creationId xmlns:a16="http://schemas.microsoft.com/office/drawing/2014/main" id="{7F46BDB4-38B6-F728-ABD6-1E4152AAFE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79" t="22064" r="34607" b="40728"/>
          <a:stretch/>
        </p:blipFill>
        <p:spPr>
          <a:xfrm>
            <a:off x="11248816" y="304325"/>
            <a:ext cx="686838" cy="63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新宋体" panose="02010609030101010101" pitchFamily="49" charset="-122"/>
          <a:ea typeface="新宋体" panose="02010609030101010101" pitchFamily="49" charset="-122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oundec.cn/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长方形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4924" y="866734"/>
            <a:ext cx="9509993" cy="3013679"/>
          </a:xfrm>
        </p:spPr>
        <p:txBody>
          <a:bodyPr rtlCol="0">
            <a:normAutofit/>
          </a:bodyPr>
          <a:lstStyle/>
          <a:p>
            <a:pPr algn="r" rtl="0"/>
            <a:r>
              <a:rPr lang="en-US" altLang="zh-CN" sz="7200" dirty="0"/>
              <a:t>SNC8600 DSP</a:t>
            </a:r>
            <a:r>
              <a:rPr lang="zh-CN" altLang="en-US" sz="7200" dirty="0"/>
              <a:t>开发汇总</a:t>
            </a:r>
            <a:endParaRPr lang="zh-cn" sz="72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11757" y="4772402"/>
            <a:ext cx="6269347" cy="1193609"/>
          </a:xfrm>
        </p:spPr>
        <p:txBody>
          <a:bodyPr rtlCol="0">
            <a:normAutofit fontScale="85000" lnSpcReduction="10000"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深圳市九音科技有限公司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altLang="zh-CN" sz="2400" dirty="0"/>
              <a:t>Shenzhen </a:t>
            </a:r>
            <a:r>
              <a:rPr lang="en-US" altLang="zh-CN" sz="2400" dirty="0" err="1"/>
              <a:t>Soundec</a:t>
            </a:r>
            <a:r>
              <a:rPr lang="en-US" altLang="zh-CN" sz="2400" dirty="0"/>
              <a:t> Technology </a:t>
            </a:r>
            <a:r>
              <a:rPr lang="en-US" altLang="zh-CN" sz="2400" dirty="0" err="1"/>
              <a:t>Co.,Ltd</a:t>
            </a:r>
            <a:r>
              <a:rPr lang="en-US" altLang="zh-CN" sz="2400" dirty="0"/>
              <a:t>.</a:t>
            </a:r>
          </a:p>
          <a:p>
            <a:pPr rtl="0"/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rtl="0"/>
            <a:endParaRPr lang="zh-cn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556F714-495A-92E2-8E90-18B5FC04B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zh-CN" altLang="en-US"/>
              <a:t>深圳市九音科技有限公司</a:t>
            </a:r>
            <a:endParaRPr 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56D49D5-0B80-7BB9-B6D5-439736E8B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</a:t>
            </a:fld>
            <a:endParaRPr lang="en-US" dirty="0"/>
          </a:p>
        </p:txBody>
      </p:sp>
      <p:sp>
        <p:nvSpPr>
          <p:cNvPr id="6" name="副标题 2">
            <a:extLst>
              <a:ext uri="{FF2B5EF4-FFF2-40B4-BE49-F238E27FC236}">
                <a16:creationId xmlns:a16="http://schemas.microsoft.com/office/drawing/2014/main" id="{18A115D5-B691-AFC2-4236-F85F450746AA}"/>
              </a:ext>
            </a:extLst>
          </p:cNvPr>
          <p:cNvSpPr txBox="1">
            <a:spLocks/>
          </p:cNvSpPr>
          <p:nvPr/>
        </p:nvSpPr>
        <p:spPr>
          <a:xfrm>
            <a:off x="4891168" y="4084018"/>
            <a:ext cx="6269347" cy="36887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1"/>
                </a:solidFill>
                <a:latin typeface="+mn-lt"/>
                <a:ea typeface="Microsoft YaHei U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2400" i="1" dirty="0"/>
              <a:t>V0.4</a:t>
            </a:r>
            <a:endParaRPr lang="en-US" altLang="zh-CN" sz="2400" i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9F21D4-CA75-4D86-1E1F-4D74737CA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SNC8600</a:t>
            </a:r>
            <a:r>
              <a:rPr lang="zh-CN" altLang="en-US" dirty="0"/>
              <a:t>的多维度研发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73B20CE-A33B-33A3-E71D-72D6DC6F8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zh-CN" altLang="en-US"/>
              <a:t>深圳市九音科技有限公司</a:t>
            </a:r>
            <a:endParaRPr lang="en-US" dirty="0"/>
          </a:p>
        </p:txBody>
      </p:sp>
      <p:sp>
        <p:nvSpPr>
          <p:cNvPr id="25" name="灯片编号占位符 24">
            <a:extLst>
              <a:ext uri="{FF2B5EF4-FFF2-40B4-BE49-F238E27FC236}">
                <a16:creationId xmlns:a16="http://schemas.microsoft.com/office/drawing/2014/main" id="{8E4F50EC-CF10-E638-C2AE-68F09B40D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  <p:graphicFrame>
        <p:nvGraphicFramePr>
          <p:cNvPr id="8" name="内容占位符 7">
            <a:extLst>
              <a:ext uri="{FF2B5EF4-FFF2-40B4-BE49-F238E27FC236}">
                <a16:creationId xmlns:a16="http://schemas.microsoft.com/office/drawing/2014/main" id="{CE773D9C-CB96-0FD7-7811-E192D10E25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965785"/>
              </p:ext>
            </p:extLst>
          </p:nvPr>
        </p:nvGraphicFramePr>
        <p:xfrm>
          <a:off x="245806" y="1455174"/>
          <a:ext cx="11749549" cy="4710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30290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9F21D4-CA75-4D86-1E1F-4D74737CA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SNC8600</a:t>
            </a:r>
            <a:r>
              <a:rPr lang="zh-CN" altLang="en-US" dirty="0"/>
              <a:t>的开放平台 </a:t>
            </a:r>
            <a:r>
              <a:rPr lang="en-US" altLang="zh-CN" dirty="0"/>
              <a:t>—— </a:t>
            </a:r>
            <a:r>
              <a:rPr lang="zh-CN" altLang="en-US" dirty="0"/>
              <a:t>合作生态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73B20CE-A33B-33A3-E71D-72D6DC6F8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zh-CN" altLang="en-US"/>
              <a:t>深圳市九音科技有限公司</a:t>
            </a:r>
            <a:endParaRPr lang="en-US" dirty="0"/>
          </a:p>
        </p:txBody>
      </p:sp>
      <p:sp>
        <p:nvSpPr>
          <p:cNvPr id="25" name="灯片编号占位符 24">
            <a:extLst>
              <a:ext uri="{FF2B5EF4-FFF2-40B4-BE49-F238E27FC236}">
                <a16:creationId xmlns:a16="http://schemas.microsoft.com/office/drawing/2014/main" id="{8E4F50EC-CF10-E638-C2AE-68F09B40D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3</a:t>
            </a:fld>
            <a:endParaRPr lang="en-US" dirty="0"/>
          </a:p>
        </p:txBody>
      </p:sp>
      <p:sp>
        <p:nvSpPr>
          <p:cNvPr id="4" name="内容占位符 6">
            <a:extLst>
              <a:ext uri="{FF2B5EF4-FFF2-40B4-BE49-F238E27FC236}">
                <a16:creationId xmlns:a16="http://schemas.microsoft.com/office/drawing/2014/main" id="{E2EB6094-E777-AECB-0F7B-856B23D0A9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8" y="1412240"/>
            <a:ext cx="10160657" cy="4582159"/>
          </a:xfrm>
        </p:spPr>
        <p:txBody>
          <a:bodyPr>
            <a:normAutofit/>
          </a:bodyPr>
          <a:lstStyle/>
          <a:p>
            <a:r>
              <a:rPr lang="zh-CN" altLang="en-US" sz="2000" dirty="0"/>
              <a:t>依托</a:t>
            </a:r>
            <a:r>
              <a:rPr lang="en-US" altLang="zh-CN" sz="2000" dirty="0"/>
              <a:t>SNC8600 </a:t>
            </a:r>
            <a:r>
              <a:rPr lang="zh-CN" altLang="en-US" sz="2000" dirty="0"/>
              <a:t>的</a:t>
            </a:r>
            <a:r>
              <a:rPr lang="en-US" altLang="zh-CN" sz="2000" dirty="0"/>
              <a:t>SDK</a:t>
            </a:r>
            <a:r>
              <a:rPr lang="zh-CN" altLang="en-US" sz="2000" dirty="0"/>
              <a:t>开放平台，吸引更多的合作方一起打开产品市场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u"/>
            </a:pPr>
            <a:r>
              <a:rPr lang="zh-CN" altLang="en-US" dirty="0"/>
              <a:t> 已开展产品合作的品牌有：铁三角、</a:t>
            </a:r>
            <a:r>
              <a:rPr lang="en-US" altLang="zh-CN" dirty="0"/>
              <a:t>Newline</a:t>
            </a:r>
            <a:r>
              <a:rPr lang="zh-CN" altLang="en-US" dirty="0"/>
              <a:t>、</a:t>
            </a:r>
            <a:r>
              <a:rPr lang="en-US" altLang="zh-CN" dirty="0"/>
              <a:t>BOYA</a:t>
            </a:r>
            <a:r>
              <a:rPr lang="zh-CN" altLang="en-US" dirty="0"/>
              <a:t>、</a:t>
            </a:r>
            <a:r>
              <a:rPr lang="en-US" altLang="zh-CN" dirty="0" err="1"/>
              <a:t>LincPlus</a:t>
            </a:r>
            <a:r>
              <a:rPr lang="zh-CN" altLang="en-US" dirty="0"/>
              <a:t>、天籁</a:t>
            </a:r>
            <a:r>
              <a:rPr lang="en-US" altLang="zh-CN" dirty="0"/>
              <a:t>K</a:t>
            </a:r>
            <a:r>
              <a:rPr lang="zh-CN" altLang="en-US" dirty="0"/>
              <a:t>歌、泽宝、优谷等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u"/>
            </a:pPr>
            <a:r>
              <a:rPr lang="zh-CN" altLang="en-US" dirty="0"/>
              <a:t> 目前已接入的方案公司有：深圳市鸿合创新、深圳市源泰科技、深圳市力马微、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system-ui"/>
              </a:rPr>
              <a:t>深圳市长丰影像</a:t>
            </a:r>
            <a:r>
              <a:rPr lang="zh-CN" altLang="en-US" dirty="0"/>
              <a:t>、深圳市壹番科技、深圳海芯微等</a:t>
            </a:r>
            <a:endParaRPr lang="en-US" altLang="zh-CN" dirty="0"/>
          </a:p>
          <a:p>
            <a:pPr lvl="1">
              <a:buFont typeface="Wingdings" panose="05000000000000000000" pitchFamily="2" charset="2"/>
              <a:buChar char="u"/>
            </a:pPr>
            <a:r>
              <a:rPr lang="zh-CN" altLang="en-US" dirty="0"/>
              <a:t> 目前已接入的算法公司有：大象声科、出门问问、奇梦者、志晟天成等</a:t>
            </a:r>
            <a:endParaRPr lang="en-US" altLang="zh-CN" dirty="0"/>
          </a:p>
          <a:p>
            <a:pPr lvl="1"/>
            <a:endParaRPr lang="en-US" altLang="zh-CN" dirty="0"/>
          </a:p>
        </p:txBody>
      </p:sp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CAF3475F-6019-A9AB-B048-A17D3F1489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09756032"/>
              </p:ext>
            </p:extLst>
          </p:nvPr>
        </p:nvGraphicFramePr>
        <p:xfrm>
          <a:off x="2662900" y="2683394"/>
          <a:ext cx="7200490" cy="3395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标注: 双弯曲线形 6">
            <a:extLst>
              <a:ext uri="{FF2B5EF4-FFF2-40B4-BE49-F238E27FC236}">
                <a16:creationId xmlns:a16="http://schemas.microsoft.com/office/drawing/2014/main" id="{7CD75233-5A47-350E-28E0-9D799FAAF5CD}"/>
              </a:ext>
            </a:extLst>
          </p:cNvPr>
          <p:cNvSpPr/>
          <p:nvPr/>
        </p:nvSpPr>
        <p:spPr>
          <a:xfrm>
            <a:off x="1097278" y="3429000"/>
            <a:ext cx="1761536" cy="1219200"/>
          </a:xfrm>
          <a:prstGeom prst="borderCallout3">
            <a:avLst>
              <a:gd name="adj1" fmla="val 40871"/>
              <a:gd name="adj2" fmla="val 105367"/>
              <a:gd name="adj3" fmla="val 40798"/>
              <a:gd name="adj4" fmla="val 116206"/>
              <a:gd name="adj5" fmla="val 83609"/>
              <a:gd name="adj6" fmla="val 137063"/>
              <a:gd name="adj7" fmla="val 83813"/>
              <a:gd name="adj8" fmla="val 157375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会议宝、</a:t>
            </a:r>
            <a:endParaRPr lang="en-US" altLang="zh-CN" dirty="0"/>
          </a:p>
          <a:p>
            <a:pPr algn="ctr"/>
            <a:r>
              <a:rPr lang="zh-CN" altLang="en-US" dirty="0"/>
              <a:t>无线麦风、</a:t>
            </a:r>
            <a:endParaRPr lang="en-US" altLang="zh-CN" dirty="0"/>
          </a:p>
          <a:p>
            <a:pPr algn="ctr"/>
            <a:r>
              <a:rPr lang="zh-CN" altLang="en-US" dirty="0"/>
              <a:t>直播麦克风、</a:t>
            </a:r>
            <a:endParaRPr lang="en-US" altLang="zh-CN" dirty="0"/>
          </a:p>
          <a:p>
            <a:pPr algn="ctr"/>
            <a:r>
              <a:rPr lang="zh-CN" altLang="en-US" dirty="0"/>
              <a:t>话务耳机</a:t>
            </a:r>
            <a:r>
              <a:rPr lang="en-US" altLang="zh-CN" dirty="0"/>
              <a:t>…</a:t>
            </a:r>
            <a:endParaRPr lang="zh-CN" altLang="en-US" dirty="0"/>
          </a:p>
        </p:txBody>
      </p:sp>
      <p:sp>
        <p:nvSpPr>
          <p:cNvPr id="9" name="标注: 双弯曲线形 8">
            <a:extLst>
              <a:ext uri="{FF2B5EF4-FFF2-40B4-BE49-F238E27FC236}">
                <a16:creationId xmlns:a16="http://schemas.microsoft.com/office/drawing/2014/main" id="{3897E0D1-01E6-3918-4494-D6990ABFC755}"/>
              </a:ext>
            </a:extLst>
          </p:cNvPr>
          <p:cNvSpPr/>
          <p:nvPr/>
        </p:nvSpPr>
        <p:spPr>
          <a:xfrm>
            <a:off x="9238390" y="4380960"/>
            <a:ext cx="1917290" cy="1219200"/>
          </a:xfrm>
          <a:prstGeom prst="borderCallout3">
            <a:avLst>
              <a:gd name="adj1" fmla="val 35803"/>
              <a:gd name="adj2" fmla="val -3938"/>
              <a:gd name="adj3" fmla="val 34981"/>
              <a:gd name="adj4" fmla="val -20837"/>
              <a:gd name="adj5" fmla="val 22535"/>
              <a:gd name="adj6" fmla="val -28517"/>
              <a:gd name="adj7" fmla="val 21897"/>
              <a:gd name="adj8" fmla="val -46020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铁三角、</a:t>
            </a:r>
            <a:endParaRPr lang="en-US" altLang="zh-CN" dirty="0"/>
          </a:p>
          <a:p>
            <a:pPr algn="ctr"/>
            <a:r>
              <a:rPr lang="zh-CN" alt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枫笛、</a:t>
            </a:r>
            <a:r>
              <a:rPr lang="zh-CN" altLang="en-US" dirty="0">
                <a:solidFill>
                  <a:schemeClr val="tx1"/>
                </a:solidFill>
              </a:rPr>
              <a:t>博雅、</a:t>
            </a:r>
            <a:endParaRPr lang="en-US" altLang="zh-CN" dirty="0">
              <a:solidFill>
                <a:schemeClr val="tx1"/>
              </a:solidFill>
            </a:endParaRPr>
          </a:p>
          <a:p>
            <a:pPr algn="ctr"/>
            <a:r>
              <a:rPr lang="en-US" altLang="zh-CN" dirty="0"/>
              <a:t>Newline</a:t>
            </a:r>
            <a:r>
              <a:rPr lang="zh-CN" altLang="en-US" dirty="0"/>
              <a:t>、</a:t>
            </a:r>
            <a:endParaRPr lang="en-US" altLang="zh-CN" dirty="0"/>
          </a:p>
          <a:p>
            <a:pPr algn="ctr"/>
            <a:r>
              <a:rPr lang="zh-CN" altLang="en-US" dirty="0"/>
              <a:t>天籁</a:t>
            </a:r>
            <a:r>
              <a:rPr lang="en-US" altLang="zh-CN" dirty="0"/>
              <a:t>K</a:t>
            </a:r>
            <a:r>
              <a:rPr lang="zh-CN" altLang="en-US" dirty="0"/>
              <a:t>歌、</a:t>
            </a:r>
            <a:r>
              <a:rPr lang="en-US" altLang="zh-CN" dirty="0"/>
              <a:t>JBL…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9116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9F21D4-CA75-4D86-1E1F-4D74737CA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前端语音处理方案 </a:t>
            </a:r>
            <a:r>
              <a:rPr lang="en-US" altLang="zh-CN" dirty="0"/>
              <a:t>—— </a:t>
            </a:r>
            <a:r>
              <a:rPr lang="zh-CN" altLang="en-US" dirty="0"/>
              <a:t>典型应用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73B20CE-A33B-33A3-E71D-72D6DC6F8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zh-CN" altLang="en-US"/>
              <a:t>深圳市九音科技有限公司</a:t>
            </a:r>
            <a:endParaRPr lang="en-US" dirty="0"/>
          </a:p>
        </p:txBody>
      </p:sp>
      <p:sp>
        <p:nvSpPr>
          <p:cNvPr id="25" name="灯片编号占位符 24">
            <a:extLst>
              <a:ext uri="{FF2B5EF4-FFF2-40B4-BE49-F238E27FC236}">
                <a16:creationId xmlns:a16="http://schemas.microsoft.com/office/drawing/2014/main" id="{8E4F50EC-CF10-E638-C2AE-68F09B40D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内容占位符 6">
            <a:extLst>
              <a:ext uri="{FF2B5EF4-FFF2-40B4-BE49-F238E27FC236}">
                <a16:creationId xmlns:a16="http://schemas.microsoft.com/office/drawing/2014/main" id="{E2EB6094-E777-AECB-0F7B-856B23D0A9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9533" y="1412240"/>
            <a:ext cx="8238757" cy="4802930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u"/>
            </a:pPr>
            <a:r>
              <a:rPr lang="zh-CN" altLang="en-US" sz="1800" dirty="0"/>
              <a:t> 双麦应用：</a:t>
            </a:r>
            <a:r>
              <a:rPr lang="en-US" altLang="zh-CN" sz="1800" dirty="0"/>
              <a:t>ENC</a:t>
            </a:r>
            <a:r>
              <a:rPr lang="zh-CN" altLang="en-US" sz="1800" dirty="0"/>
              <a:t>超强降噪话务耳机</a:t>
            </a:r>
            <a:endParaRPr lang="en-US" altLang="zh-CN" sz="1800" dirty="0"/>
          </a:p>
          <a:p>
            <a:pPr lvl="1">
              <a:buFont typeface="Wingdings" panose="05000000000000000000" pitchFamily="2" charset="2"/>
              <a:buChar char="u"/>
            </a:pPr>
            <a:r>
              <a:rPr lang="zh-CN" altLang="en-US" sz="1600" dirty="0"/>
              <a:t> 合作品牌</a:t>
            </a:r>
            <a:endParaRPr lang="en-US" altLang="zh-CN" sz="1600" dirty="0"/>
          </a:p>
          <a:p>
            <a:pPr lvl="1">
              <a:buFont typeface="Wingdings" panose="05000000000000000000" pitchFamily="2" charset="2"/>
              <a:buChar char="u"/>
            </a:pPr>
            <a:r>
              <a:rPr lang="en-US" altLang="zh-CN" sz="1400" dirty="0"/>
              <a:t> </a:t>
            </a:r>
            <a:r>
              <a:rPr lang="en-US" altLang="zh-CN" sz="1400" b="1" dirty="0"/>
              <a:t>Newline</a:t>
            </a:r>
            <a:r>
              <a:rPr lang="zh-CN" altLang="en-US" sz="1600" dirty="0"/>
              <a:t>：支持腾讯认证的降噪话务耳机，已于</a:t>
            </a:r>
            <a:r>
              <a:rPr lang="en-US" altLang="zh-CN" sz="1600" dirty="0"/>
              <a:t>2022</a:t>
            </a:r>
            <a:r>
              <a:rPr lang="zh-CN" altLang="en-US" sz="1600" dirty="0"/>
              <a:t>年</a:t>
            </a:r>
            <a:r>
              <a:rPr lang="en-US" altLang="zh-CN" sz="1600" dirty="0"/>
              <a:t>9</a:t>
            </a:r>
            <a:r>
              <a:rPr lang="zh-CN" altLang="en-US" sz="1600" dirty="0"/>
              <a:t>月份在鸿合官网及其线上线下销售门店上线，目前保持稳定的出货量</a:t>
            </a:r>
            <a:endParaRPr lang="en-US" altLang="zh-CN" sz="1600" dirty="0"/>
          </a:p>
          <a:p>
            <a:pPr>
              <a:buFont typeface="Wingdings" panose="05000000000000000000" pitchFamily="2" charset="2"/>
              <a:buChar char="u"/>
            </a:pPr>
            <a:r>
              <a:rPr lang="zh-CN" altLang="en-US" sz="1800" dirty="0"/>
              <a:t> 麦阵列应用：</a:t>
            </a:r>
            <a:r>
              <a:rPr lang="en-US" altLang="zh-CN" sz="1800" dirty="0"/>
              <a:t>2/4</a:t>
            </a:r>
            <a:r>
              <a:rPr lang="zh-CN" altLang="en-US" sz="1800" dirty="0"/>
              <a:t>麦克风阵列，支持远近场拾音、降噪、回声消除的解决方案</a:t>
            </a:r>
            <a:endParaRPr lang="en-US" altLang="zh-CN" sz="1800" dirty="0"/>
          </a:p>
          <a:p>
            <a:pPr lvl="1">
              <a:buFont typeface="Wingdings" panose="05000000000000000000" pitchFamily="2" charset="2"/>
              <a:buChar char="u"/>
            </a:pPr>
            <a:r>
              <a:rPr lang="zh-CN" altLang="en-US" sz="1600" dirty="0"/>
              <a:t> 合作品牌</a:t>
            </a:r>
            <a:endParaRPr lang="en-US" altLang="zh-CN" sz="1600" dirty="0"/>
          </a:p>
          <a:p>
            <a:pPr lvl="1">
              <a:buFont typeface="Wingdings" panose="05000000000000000000" pitchFamily="2" charset="2"/>
              <a:buChar char="u"/>
            </a:pPr>
            <a:r>
              <a:rPr lang="zh-CN" altLang="en-US" sz="1600" b="1" dirty="0"/>
              <a:t> 华曦达</a:t>
            </a:r>
            <a:r>
              <a:rPr lang="zh-CN" altLang="en-US" sz="1600" dirty="0"/>
              <a:t>：支持视频会议功能的网络机顶盒，已认证完成样机，</a:t>
            </a:r>
            <a:r>
              <a:rPr lang="en-US" altLang="zh-CN" sz="1600" dirty="0"/>
              <a:t>2</a:t>
            </a:r>
            <a:r>
              <a:rPr lang="zh-CN" altLang="en-US" sz="1600" dirty="0"/>
              <a:t>月底将参加迪拜广播电视展：预计</a:t>
            </a:r>
            <a:r>
              <a:rPr lang="en-US" altLang="zh-CN" sz="1600" dirty="0"/>
              <a:t>Q3</a:t>
            </a:r>
            <a:r>
              <a:rPr lang="zh-CN" altLang="en-US" sz="1600" dirty="0"/>
              <a:t>量产，预期量</a:t>
            </a:r>
            <a:r>
              <a:rPr lang="en-US" altLang="zh-CN" sz="1600" dirty="0"/>
              <a:t>500K/</a:t>
            </a:r>
            <a:r>
              <a:rPr lang="zh-CN" altLang="en-US" sz="1600" dirty="0"/>
              <a:t>年</a:t>
            </a:r>
            <a:endParaRPr lang="en-US" altLang="zh-CN" sz="1600" dirty="0"/>
          </a:p>
          <a:p>
            <a:pPr lvl="1">
              <a:buFont typeface="Wingdings" panose="05000000000000000000" pitchFamily="2" charset="2"/>
              <a:buChar char="u"/>
            </a:pPr>
            <a:r>
              <a:rPr lang="en-US" altLang="zh-CN" sz="1600" dirty="0"/>
              <a:t> </a:t>
            </a:r>
            <a:r>
              <a:rPr lang="zh-CN" altLang="en-US" sz="1600" b="1" dirty="0"/>
              <a:t>联合创新</a:t>
            </a:r>
            <a:r>
              <a:rPr lang="zh-CN" altLang="en-US" sz="1600" dirty="0"/>
              <a:t>：致力于高端显示器、商业显示的研发、生产和销售，已于</a:t>
            </a:r>
            <a:r>
              <a:rPr lang="en-US" altLang="zh-CN" sz="1600" dirty="0"/>
              <a:t>2022</a:t>
            </a:r>
            <a:r>
              <a:rPr lang="zh-CN" altLang="en-US" sz="1600" dirty="0"/>
              <a:t>年</a:t>
            </a:r>
            <a:r>
              <a:rPr lang="en-US" altLang="zh-CN" sz="1600" dirty="0"/>
              <a:t>11</a:t>
            </a:r>
            <a:r>
              <a:rPr lang="zh-CN" altLang="en-US" sz="1600" dirty="0"/>
              <a:t>月份和九音科技达成战略合作，完成商显产品上的麦克风阵列解决方案。预期量</a:t>
            </a:r>
            <a:r>
              <a:rPr lang="en-US" altLang="zh-CN" sz="1600" dirty="0"/>
              <a:t>500K/</a:t>
            </a:r>
            <a:r>
              <a:rPr lang="zh-CN" altLang="en-US" sz="1600" dirty="0"/>
              <a:t>年</a:t>
            </a:r>
            <a:endParaRPr lang="en-US" altLang="zh-CN" sz="1600" dirty="0"/>
          </a:p>
          <a:p>
            <a:pPr>
              <a:buFont typeface="Wingdings" panose="05000000000000000000" pitchFamily="2" charset="2"/>
              <a:buChar char="u"/>
            </a:pPr>
            <a:r>
              <a:rPr lang="zh-CN" altLang="en-US" sz="1800" dirty="0"/>
              <a:t> 麦克风其他应用：辅助听耳机</a:t>
            </a:r>
            <a:endParaRPr lang="en-US" altLang="zh-CN" sz="1800" dirty="0"/>
          </a:p>
          <a:p>
            <a:pPr lvl="1">
              <a:buFont typeface="Wingdings" panose="05000000000000000000" pitchFamily="2" charset="2"/>
              <a:buChar char="u"/>
            </a:pPr>
            <a:r>
              <a:rPr lang="zh-CN" altLang="en-US" sz="1600" dirty="0"/>
              <a:t> 合作品牌</a:t>
            </a:r>
            <a:endParaRPr lang="en-US" altLang="zh-CN" sz="1600" dirty="0"/>
          </a:p>
          <a:p>
            <a:pPr lvl="1">
              <a:buFont typeface="Wingdings" panose="05000000000000000000" pitchFamily="2" charset="2"/>
              <a:buChar char="u"/>
            </a:pPr>
            <a:r>
              <a:rPr lang="zh-CN" altLang="en-US" sz="1600" dirty="0"/>
              <a:t> </a:t>
            </a:r>
            <a:r>
              <a:rPr lang="zh-CN" altLang="en-US" sz="1600" b="1" dirty="0"/>
              <a:t>北京全向声科技</a:t>
            </a:r>
            <a:endParaRPr lang="en-US" altLang="zh-CN" sz="1600" b="1" dirty="0"/>
          </a:p>
          <a:p>
            <a:pPr lvl="2"/>
            <a:r>
              <a:rPr lang="zh-CN" altLang="en-US" sz="1500" dirty="0"/>
              <a:t>由北京著名录音师赵平老师联合创建的高端耳机品牌，集结数位国内外著名音频专家，与</a:t>
            </a:r>
            <a:r>
              <a:rPr lang="en-US" altLang="zh-CN" sz="1500" dirty="0"/>
              <a:t>2022</a:t>
            </a:r>
            <a:r>
              <a:rPr lang="zh-CN" altLang="en-US" sz="1500" dirty="0"/>
              <a:t>年</a:t>
            </a:r>
            <a:r>
              <a:rPr lang="en-US" altLang="zh-CN" sz="1500" dirty="0"/>
              <a:t>11</a:t>
            </a:r>
            <a:r>
              <a:rPr lang="zh-CN" altLang="en-US" sz="1500" dirty="0"/>
              <a:t>月，和九音科技达成深度战略合作。</a:t>
            </a:r>
            <a:endParaRPr lang="en-US" altLang="zh-CN" sz="1500" dirty="0"/>
          </a:p>
          <a:p>
            <a:pPr lvl="2"/>
            <a:r>
              <a:rPr lang="zh-CN" altLang="en-US" sz="1500" dirty="0"/>
              <a:t>在第一代全向声耳机的技术积累下，集所属专利技术与九音科技展开了第二代全向声耳机的全方案开发，目前项目正在紧锣密鼓的推进中，预计</a:t>
            </a:r>
            <a:r>
              <a:rPr lang="en-US" altLang="zh-CN" sz="1500" dirty="0"/>
              <a:t>Q4</a:t>
            </a:r>
            <a:r>
              <a:rPr lang="zh-CN" altLang="en-US" sz="1500" dirty="0"/>
              <a:t>量产。</a:t>
            </a:r>
            <a:endParaRPr lang="en-US" altLang="zh-CN" sz="1200" b="1" dirty="0"/>
          </a:p>
          <a:p>
            <a:endParaRPr lang="en-US" altLang="zh-CN" sz="1800" b="1" dirty="0"/>
          </a:p>
          <a:p>
            <a:endParaRPr lang="en-US" altLang="zh-CN" sz="1600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448C54C6-35FB-F0E0-FA4E-AC5094DD67DB}"/>
              </a:ext>
            </a:extLst>
          </p:cNvPr>
          <p:cNvGrpSpPr/>
          <p:nvPr/>
        </p:nvGrpSpPr>
        <p:grpSpPr>
          <a:xfrm>
            <a:off x="9784683" y="1412240"/>
            <a:ext cx="1211120" cy="1007271"/>
            <a:chOff x="1705826" y="1569258"/>
            <a:chExt cx="5143423" cy="4246489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FB15E941-64D8-2986-172D-BF5F05013F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05826" y="1569258"/>
              <a:ext cx="2614505" cy="4246489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D3CD1E06-5B70-16D5-519F-30718756539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16111" y="1569258"/>
              <a:ext cx="2533138" cy="4246489"/>
            </a:xfrm>
            <a:prstGeom prst="rect">
              <a:avLst/>
            </a:prstGeom>
          </p:spPr>
        </p:pic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D7B937A0-21E9-C50F-C662-BF76E79724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84683" y="2419511"/>
            <a:ext cx="1207784" cy="120677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254C35A-3DF6-00C7-63A7-9F0F87C1002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6609" b="27676"/>
          <a:stretch/>
        </p:blipFill>
        <p:spPr>
          <a:xfrm>
            <a:off x="9784683" y="3626289"/>
            <a:ext cx="1207783" cy="121671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1BDAEFA-07C8-EE83-921C-1B01CC391C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84683" y="4862220"/>
            <a:ext cx="1207784" cy="13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295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9F21D4-CA75-4D86-1E1F-4D74737CA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后端音效处理方案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73B20CE-A33B-33A3-E71D-72D6DC6F8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zh-CN" altLang="en-US"/>
              <a:t>深圳市九音科技有限公司</a:t>
            </a:r>
            <a:endParaRPr lang="en-US" dirty="0"/>
          </a:p>
        </p:txBody>
      </p:sp>
      <p:sp>
        <p:nvSpPr>
          <p:cNvPr id="25" name="灯片编号占位符 24">
            <a:extLst>
              <a:ext uri="{FF2B5EF4-FFF2-40B4-BE49-F238E27FC236}">
                <a16:creationId xmlns:a16="http://schemas.microsoft.com/office/drawing/2014/main" id="{8E4F50EC-CF10-E638-C2AE-68F09B40D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内容占位符 6">
            <a:extLst>
              <a:ext uri="{FF2B5EF4-FFF2-40B4-BE49-F238E27FC236}">
                <a16:creationId xmlns:a16="http://schemas.microsoft.com/office/drawing/2014/main" id="{E2EB6094-E777-AECB-0F7B-856B23D0A9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412240"/>
            <a:ext cx="10143653" cy="4582159"/>
          </a:xfrm>
        </p:spPr>
        <p:txBody>
          <a:bodyPr>
            <a:normAutofit/>
          </a:bodyPr>
          <a:lstStyle/>
          <a:p>
            <a:pPr lvl="0">
              <a:buFont typeface="Wingdings" panose="05000000000000000000" pitchFamily="2" charset="2"/>
              <a:buChar char="u"/>
            </a:pPr>
            <a:r>
              <a:rPr lang="zh-CN" altLang="en-US" sz="2000" dirty="0"/>
              <a:t> 基于</a:t>
            </a:r>
            <a:r>
              <a:rPr lang="en-US" altLang="zh-CN" sz="2000" dirty="0"/>
              <a:t>SNC8600</a:t>
            </a:r>
            <a:r>
              <a:rPr lang="zh-CN" altLang="en-US" sz="2000" dirty="0"/>
              <a:t>的</a:t>
            </a:r>
            <a:r>
              <a:rPr lang="en-US" altLang="zh-CN" sz="2000" dirty="0"/>
              <a:t>HiFi3 DSP</a:t>
            </a:r>
            <a:r>
              <a:rPr lang="zh-CN" altLang="en-US" sz="2000" dirty="0"/>
              <a:t>内核及高性能模数接口，以及九音科技下一阶段的产品方向，将围绕</a:t>
            </a:r>
            <a:r>
              <a:rPr lang="en-US" altLang="zh-CN" sz="2000" dirty="0"/>
              <a:t>Audio</a:t>
            </a:r>
            <a:r>
              <a:rPr lang="zh-CN" altLang="en-US" sz="2000" dirty="0"/>
              <a:t>类各应用场景展开详细产品线规划和开发</a:t>
            </a:r>
            <a:endParaRPr lang="en-US" altLang="zh-CN" sz="2000" dirty="0"/>
          </a:p>
          <a:p>
            <a:pPr lvl="0">
              <a:buFont typeface="Wingdings" panose="05000000000000000000" pitchFamily="2" charset="2"/>
              <a:buChar char="u"/>
            </a:pPr>
            <a:r>
              <a:rPr lang="en-US" altLang="zh-CN" sz="2000" dirty="0"/>
              <a:t> 2022</a:t>
            </a:r>
            <a:r>
              <a:rPr lang="zh-CN" altLang="en-US" sz="2000" dirty="0"/>
              <a:t>年</a:t>
            </a:r>
            <a:r>
              <a:rPr lang="en-US" altLang="zh-CN" sz="2000" dirty="0"/>
              <a:t>7</a:t>
            </a:r>
            <a:r>
              <a:rPr lang="zh-CN" altLang="en-US" sz="2000" dirty="0"/>
              <a:t>月底，已完成</a:t>
            </a:r>
            <a:r>
              <a:rPr lang="en-US" altLang="zh-CN" sz="2000" dirty="0"/>
              <a:t>DSP</a:t>
            </a:r>
            <a:r>
              <a:rPr lang="zh-CN" altLang="en-US" sz="2000" dirty="0"/>
              <a:t>音效处理器</a:t>
            </a:r>
            <a:endParaRPr lang="en-US" altLang="zh-CN" sz="2000" dirty="0"/>
          </a:p>
          <a:p>
            <a:pPr lvl="1">
              <a:buFont typeface="Wingdings" panose="05000000000000000000" pitchFamily="2" charset="2"/>
              <a:buChar char="u"/>
            </a:pPr>
            <a:r>
              <a:rPr lang="zh-CN" altLang="en-US" sz="1800" dirty="0"/>
              <a:t> 搭载完整的</a:t>
            </a:r>
            <a:r>
              <a:rPr lang="en-US" altLang="zh-CN" sz="1800" dirty="0"/>
              <a:t>EVB</a:t>
            </a:r>
            <a:r>
              <a:rPr lang="zh-CN" altLang="en-US" sz="1800" dirty="0"/>
              <a:t>开发板</a:t>
            </a:r>
            <a:endParaRPr lang="en-US" altLang="zh-CN" sz="1800" dirty="0"/>
          </a:p>
          <a:p>
            <a:pPr lvl="1">
              <a:buFont typeface="Wingdings" panose="05000000000000000000" pitchFamily="2" charset="2"/>
              <a:buChar char="u"/>
            </a:pPr>
            <a:r>
              <a:rPr lang="en-US" altLang="zh-CN" sz="1800" dirty="0"/>
              <a:t> </a:t>
            </a:r>
            <a:r>
              <a:rPr lang="zh-CN" altLang="en-US" sz="1800" dirty="0"/>
              <a:t>配备</a:t>
            </a:r>
            <a:r>
              <a:rPr lang="en-US" altLang="zh-CN" sz="1800" dirty="0"/>
              <a:t>GUI</a:t>
            </a:r>
            <a:r>
              <a:rPr lang="zh-CN" altLang="en-US" sz="1800" dirty="0"/>
              <a:t>调试工具</a:t>
            </a:r>
            <a:endParaRPr lang="en-US" altLang="zh-CN" sz="1800" dirty="0"/>
          </a:p>
          <a:p>
            <a:pPr>
              <a:buFont typeface="Wingdings" panose="05000000000000000000" pitchFamily="2" charset="2"/>
              <a:buChar char="u"/>
            </a:pPr>
            <a:r>
              <a:rPr lang="en-US" altLang="zh-CN" sz="2000" dirty="0"/>
              <a:t> 2023</a:t>
            </a:r>
            <a:r>
              <a:rPr lang="zh-CN" altLang="en-US" sz="2000" dirty="0"/>
              <a:t>年，基于</a:t>
            </a:r>
            <a:r>
              <a:rPr lang="en-US" altLang="zh-CN" sz="2000" dirty="0"/>
              <a:t>SNC8600</a:t>
            </a:r>
            <a:r>
              <a:rPr lang="zh-CN" altLang="en-US" sz="2000" dirty="0"/>
              <a:t>的开发平台，逐步落实</a:t>
            </a:r>
            <a:r>
              <a:rPr lang="en-US" altLang="zh-CN" sz="2000" dirty="0"/>
              <a:t>DSP</a:t>
            </a:r>
            <a:r>
              <a:rPr lang="zh-CN" altLang="en-US" sz="2000" dirty="0"/>
              <a:t>各方向的应用，填补后端音效处理市场的空白</a:t>
            </a:r>
            <a:endParaRPr lang="en-US" altLang="zh-CN" sz="2000" dirty="0"/>
          </a:p>
          <a:p>
            <a:pPr lvl="0">
              <a:buFont typeface="Wingdings" panose="05000000000000000000" pitchFamily="2" charset="2"/>
              <a:buChar char="u"/>
            </a:pPr>
            <a:endParaRPr lang="zh-CN" altLang="en-US" dirty="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E061895A-C12C-C905-168C-30A799ED5BAA}"/>
              </a:ext>
            </a:extLst>
          </p:cNvPr>
          <p:cNvGrpSpPr/>
          <p:nvPr/>
        </p:nvGrpSpPr>
        <p:grpSpPr>
          <a:xfrm>
            <a:off x="1171837" y="4200855"/>
            <a:ext cx="9848326" cy="1958217"/>
            <a:chOff x="1097278" y="4118684"/>
            <a:chExt cx="9848326" cy="1958217"/>
          </a:xfrm>
        </p:grpSpPr>
        <p:graphicFrame>
          <p:nvGraphicFramePr>
            <p:cNvPr id="5" name="图示 4">
              <a:extLst>
                <a:ext uri="{FF2B5EF4-FFF2-40B4-BE49-F238E27FC236}">
                  <a16:creationId xmlns:a16="http://schemas.microsoft.com/office/drawing/2014/main" id="{4E5F3EED-8364-150C-B2FF-17B2CB62C27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264112591"/>
                </p:ext>
              </p:extLst>
            </p:nvPr>
          </p:nvGraphicFramePr>
          <p:xfrm>
            <a:off x="1097279" y="4118684"/>
            <a:ext cx="9848325" cy="1875715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graphicFrame>
          <p:nvGraphicFramePr>
            <p:cNvPr id="7" name="图示 6">
              <a:extLst>
                <a:ext uri="{FF2B5EF4-FFF2-40B4-BE49-F238E27FC236}">
                  <a16:creationId xmlns:a16="http://schemas.microsoft.com/office/drawing/2014/main" id="{2697A8A1-1C50-C913-7031-761F14227D84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094120070"/>
                </p:ext>
              </p:extLst>
            </p:nvPr>
          </p:nvGraphicFramePr>
          <p:xfrm>
            <a:off x="1097278" y="5711776"/>
            <a:ext cx="9848325" cy="365125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7F8E1444-29B1-2A99-7C12-5023DF257700}"/>
                </a:ext>
              </a:extLst>
            </p:cNvPr>
            <p:cNvSpPr txBox="1"/>
            <p:nvPr/>
          </p:nvSpPr>
          <p:spPr>
            <a:xfrm>
              <a:off x="4269491" y="4118684"/>
              <a:ext cx="37712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DSP</a:t>
              </a: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后端处理 </a:t>
              </a:r>
              <a:r>
                <a:rPr lang="en-US" altLang="zh-CN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Roadmap</a:t>
              </a:r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05791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14D083-F3B3-C0FF-DB69-88031981A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rtl="0"/>
            <a:r>
              <a:rPr lang="zh-CN" altLang="en-US"/>
              <a:t>深圳市九音科技有限公司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6CF1FD-E980-B712-7FF8-6D175C0A7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06BBA05-DBFE-D6CF-4FF7-378F086FF61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35182" y="612365"/>
            <a:ext cx="10058400" cy="2341042"/>
          </a:xfrm>
        </p:spPr>
        <p:txBody>
          <a:bodyPr/>
          <a:lstStyle/>
          <a:p>
            <a:r>
              <a:rPr lang="zh-CN" altLang="en-US" sz="6600" dirty="0"/>
              <a:t>谢谢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E3A1693-44C0-7C7A-3913-CB3E829DC95A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935182" y="3636578"/>
            <a:ext cx="10289866" cy="2609057"/>
          </a:xfrm>
        </p:spPr>
        <p:txBody>
          <a:bodyPr>
            <a:normAutofit fontScale="70000" lnSpcReduction="20000"/>
          </a:bodyPr>
          <a:lstStyle/>
          <a:p>
            <a:r>
              <a:rPr lang="zh-CN" altLang="en-US" sz="2900" dirty="0"/>
              <a:t>深圳市九音科技有限公司</a:t>
            </a:r>
            <a:endParaRPr lang="en-US" altLang="zh-CN" sz="2900" dirty="0"/>
          </a:p>
          <a:p>
            <a:r>
              <a:rPr lang="en-US" altLang="zh-CN" sz="2900" dirty="0"/>
              <a:t>Shenzhen </a:t>
            </a:r>
            <a:r>
              <a:rPr lang="en-US" altLang="zh-CN" sz="2900" dirty="0" err="1"/>
              <a:t>Soundec</a:t>
            </a:r>
            <a:r>
              <a:rPr lang="en-US" altLang="zh-CN" sz="2900" dirty="0"/>
              <a:t> Technology </a:t>
            </a:r>
            <a:r>
              <a:rPr lang="en-US" altLang="zh-CN" sz="2900" dirty="0" err="1"/>
              <a:t>Co.,Ltd</a:t>
            </a:r>
            <a:r>
              <a:rPr lang="en-US" altLang="zh-CN" sz="2900" dirty="0"/>
              <a:t>.</a:t>
            </a:r>
          </a:p>
          <a:p>
            <a:endParaRPr lang="en-US" altLang="zh-CN" dirty="0"/>
          </a:p>
          <a:p>
            <a:r>
              <a:rPr lang="zh-CN" altLang="en-US" dirty="0"/>
              <a:t>地址：深圳市南山区粤海街道高新科技园科技南十二路</a:t>
            </a:r>
            <a:r>
              <a:rPr lang="en-US" altLang="zh-CN" dirty="0"/>
              <a:t>18</a:t>
            </a:r>
            <a:r>
              <a:rPr lang="zh-CN" altLang="en-US" dirty="0"/>
              <a:t>号长虹科技大厦</a:t>
            </a:r>
            <a:r>
              <a:rPr lang="en-US" altLang="zh-CN" dirty="0"/>
              <a:t>505</a:t>
            </a:r>
            <a:r>
              <a:rPr lang="zh-CN" altLang="en-US" dirty="0"/>
              <a:t>室</a:t>
            </a:r>
          </a:p>
          <a:p>
            <a:r>
              <a:rPr lang="zh-CN" altLang="en-US" dirty="0"/>
              <a:t>官网：</a:t>
            </a:r>
            <a:r>
              <a:rPr lang="en-US" altLang="zh-CN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https://www.soundec.cn/</a:t>
            </a:r>
            <a:endParaRPr lang="en-US" altLang="zh-CN" dirty="0"/>
          </a:p>
          <a:p>
            <a:r>
              <a:rPr lang="zh-CN" altLang="en-US" dirty="0"/>
              <a:t>电话：</a:t>
            </a:r>
            <a:r>
              <a:rPr lang="en-US" altLang="zh-CN" dirty="0"/>
              <a:t>0755-86662489</a:t>
            </a:r>
          </a:p>
          <a:p>
            <a:r>
              <a:rPr lang="zh-CN" altLang="en-US" dirty="0"/>
              <a:t>邮箱：</a:t>
            </a:r>
            <a:r>
              <a:rPr lang="en-US" altLang="zh-CN" dirty="0"/>
              <a:t>info@soundec.com</a:t>
            </a:r>
          </a:p>
        </p:txBody>
      </p:sp>
    </p:spTree>
    <p:extLst>
      <p:ext uri="{BB962C8B-B14F-4D97-AF65-F5344CB8AC3E}">
        <p14:creationId xmlns:p14="http://schemas.microsoft.com/office/powerpoint/2010/main" val="4136402585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橙红色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650_TF56160789.potx" id="{3F1A5A69-5FBD-4BC0-A5BD-1C78ACF4E2B8}" vid="{F8855046-FD5E-4BF4-A180-69AC9E1877EF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{EFC35C4F-AAE0-4E1B-B826-5693E1290D0F}tf56160789_win32</Template>
  <TotalTime>3656</TotalTime>
  <Words>998</Words>
  <Application>Microsoft Office PowerPoint</Application>
  <PresentationFormat>宽屏</PresentationFormat>
  <Paragraphs>115</Paragraphs>
  <Slides>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4" baseType="lpstr">
      <vt:lpstr>Microsoft YaHei UI</vt:lpstr>
      <vt:lpstr>system-ui</vt:lpstr>
      <vt:lpstr>新宋体</vt:lpstr>
      <vt:lpstr>Arial</vt:lpstr>
      <vt:lpstr>Calibri</vt:lpstr>
      <vt:lpstr>Franklin Gothic Book</vt:lpstr>
      <vt:lpstr>Wingdings</vt:lpstr>
      <vt:lpstr>1_RetrospectVTI</vt:lpstr>
      <vt:lpstr>SNC8600 DSP开发汇总</vt:lpstr>
      <vt:lpstr>SNC8600的多维度研发</vt:lpstr>
      <vt:lpstr>SNC8600的开放平台 —— 合作生态</vt:lpstr>
      <vt:lpstr>前端语音处理方案 —— 典型应用</vt:lpstr>
      <vt:lpstr>后端音效处理方案</vt:lpstr>
      <vt:lpstr>谢谢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Bai Rong</dc:creator>
  <cp:lastModifiedBy>Bai Rong</cp:lastModifiedBy>
  <cp:revision>466</cp:revision>
  <dcterms:created xsi:type="dcterms:W3CDTF">2022-10-18T12:46:58Z</dcterms:created>
  <dcterms:modified xsi:type="dcterms:W3CDTF">2023-02-09T04:49:39Z</dcterms:modified>
</cp:coreProperties>
</file>

<file path=docProps/thumbnail.jpeg>
</file>